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331" r:id="rId2"/>
    <p:sldId id="332" r:id="rId3"/>
    <p:sldId id="803" r:id="rId4"/>
    <p:sldId id="341" r:id="rId5"/>
    <p:sldId id="342" r:id="rId6"/>
    <p:sldId id="804" r:id="rId7"/>
    <p:sldId id="333" r:id="rId8"/>
    <p:sldId id="808" r:id="rId9"/>
    <p:sldId id="335" r:id="rId10"/>
    <p:sldId id="336" r:id="rId11"/>
    <p:sldId id="337" r:id="rId12"/>
    <p:sldId id="338" r:id="rId13"/>
    <p:sldId id="339" r:id="rId14"/>
    <p:sldId id="809" r:id="rId15"/>
    <p:sldId id="810" r:id="rId16"/>
    <p:sldId id="811" r:id="rId17"/>
    <p:sldId id="343" r:id="rId18"/>
    <p:sldId id="334" r:id="rId19"/>
    <p:sldId id="344" r:id="rId20"/>
    <p:sldId id="345" r:id="rId21"/>
    <p:sldId id="346" r:id="rId22"/>
    <p:sldId id="347" r:id="rId23"/>
    <p:sldId id="805" r:id="rId24"/>
    <p:sldId id="806" r:id="rId25"/>
    <p:sldId id="349" r:id="rId26"/>
    <p:sldId id="350" r:id="rId27"/>
    <p:sldId id="351" r:id="rId28"/>
    <p:sldId id="348" r:id="rId29"/>
    <p:sldId id="352" r:id="rId30"/>
    <p:sldId id="807" r:id="rId31"/>
    <p:sldId id="318" r:id="rId32"/>
    <p:sldId id="340" r:id="rId33"/>
    <p:sldId id="317" r:id="rId34"/>
    <p:sldId id="314" r:id="rId35"/>
    <p:sldId id="315" r:id="rId3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86420" autoAdjust="0"/>
  </p:normalViewPr>
  <p:slideViewPr>
    <p:cSldViewPr>
      <p:cViewPr varScale="1">
        <p:scale>
          <a:sx n="85" d="100"/>
          <a:sy n="85" d="100"/>
        </p:scale>
        <p:origin x="518"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27-05-2022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04.291"/>
    </inkml:context>
    <inkml:brush xml:id="br0">
      <inkml:brushProperty name="width" value="0.05" units="cm"/>
      <inkml:brushProperty name="height" value="0.05" units="cm"/>
      <inkml:brushProperty name="fitToCurve" value="1"/>
    </inkml:brush>
  </inkml:definitions>
  <inkml:trace contextRef="#ctx0" brushRef="#br0">387 508 0,'24'0'16,"-24"-24"-16,24 24 15,-24-24-15,24 0 16,0-1-16,-24 1 0,25 0 16,-25 0-16,24-24 15,-24 23-15,0-23 0,-24 24 16,-1 0-16,1 24 0,0-25 15,-24 25-15,-1 25 16,1-1-16,-1 0 0,1 0 16,0 25-16,-1-1 15,1 0-15,24-24 0,0 25 16,24-1-16,0 1 0,0-25 16,0 24-16,24-24 15,0 1-15,24 23 0,-23-48 16,23 24-16,0-24 15,-24 0-15,25-24 0,-1 0 16,-24 0-16,1-25 0,23 25 16,-48-24-16,24 23 15,0-23-15,-24 24 0,0 0 16,25-1 0,-25 50-1,-25-1-15,25 0 16,0 0-16,0 0 15,0 25-15,0-25 0,0 0 16,25 0-16,-1 1 0,0-1 16,0 0-16,25-24 15,-25 24-15,24-24 0,0-24 16,-23 24-16,23-48 16,-24 23-16,0-23 0,1-25 15,-1 25-15,-24-25 0,24 1 16,-24-1-16,0 1 15,0-1-15,0 25 0,0-1 16,0 25-16,-24 24 16,24 49-1,0-25-15,-24 24 0,24 25 16,-25-25-16,25 25 16,0-1-16,0 1 0,0-1 15,25-23-15,-25 23 0,24-23 16,-24-1-16,24-24 15,0 25-15,0-25 0,1-24 16,-1 0-16,24 0 16,-24-24-16,25 0 0,-25-1 15,24-23-15,1-25 0,-25 25 16,24-25-16,-24 1 16,1-1-16,-1 1 0,0-1 15,0 25-15,0-1 16,-24 1-16,0 24 0,0 0 15,0-1-15,-24 25 0,0 0 16,0 25 0,24-1-16,-24 24 15,24 1-15,0-1 16,0 0-16,0 25 0,0-1 16,0 1-16,24-25 0,-24 25 15,24-25-15,0 1 16,0-1-16,-24 1 0,25-25 15,-1 0-15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06.536"/>
    </inkml:context>
    <inkml:brush xml:id="br0">
      <inkml:brushProperty name="width" value="0.05" units="cm"/>
      <inkml:brushProperty name="height" value="0.05" units="cm"/>
      <inkml:brushProperty name="fitToCurve" value="1"/>
    </inkml:brush>
  </inkml:definitions>
  <inkml:trace contextRef="#ctx0" brushRef="#br0">2788 677 0,'0'-24'0,"0"-24"16,24 24-16,-24-25 16,0-23-16,24 23 0,-24-23 15,24 23-15,0-23 0,-24-1 16,0 25-16,25-1 16,-25 25-16,0 0 0,-25 24 15,1 0-15,0 48 16,0 1-16,-25-1 0,1 49 15,24-25-15,0 49 0,-25-24 16,25 24-16,24 24 16,-24-24-16,24 0 0,0 24 15,0-24-15,24-24 16,-24 24-16,24-48 0,-24-1 16,0 1-16,0-25 0,0-24 15,0 0-15,0 1 16,0-50-1</inkml:trace>
  <inkml:trace contextRef="#ctx0" brushRef="#br0" timeOffset="-1609">393 1185 0,'24'0'0,"0"-24"16,-24 0-1,0 0-15,0 0 16,0-25-16,0 25 0,-24 0 16,24 0-16,-24-1 15,0 1-15,-1 0 0,1 24 16,-24 0-16,24 0 16,-25 0-16,25 24 0,-24 0 15,24 1-15,-1 23 0,-23 0 16,48-23-16,-24 23 15,24 0-15,0 1 0,24-25 16,-24 24-16,24-24 16,0-24-16,1 25 0,23-25 15,0 0-15,-24 0 0,25-25 16,-1 1-16,1 0 16,-1-24-16,-24-1 0,25-23 15,-1-1-15,-24 1 16,0-1-16,25 0 0,-25-23 15,0 47-15,-24-23 0,24 23 16,-24 1-16,0 24 16,-24 24-16,0 24 15,24 0-15,-24 25 16,0-1-16,-1 25 0,25-1 16,-24 1-16,24-1 0,0 1 15,0 24-15,24-49 16,-24 25-16,25-25 0,-1 0 15,-24 1-15,24-49 16,0 24-16</inkml:trace>
  <inkml:trace contextRef="#ctx0" brushRef="#br0" timeOffset="-938">1022 1210 0,'24'-25'0,"0"25"15,-24-24 16,0 0-15,-24 0-16,24-25 16,0 25-16,0 0 0,-24 0 15,24 0-15,-24 24 16,24-25-16,-25 25 0,1 0 16,0 0-16,0 25 15,0-25-15,-1 24 0,25 24 16,-24-24-16,0 25 0,24-25 15,0 24-15,-24-23 16,24 23-16,0-24 0,0 0 16,24 0-16,-24 1 15,24-25-15,0 24 0,1-24 16,-1 0-16,0 0 0,0 0 16,25-24-16,-25 24 15,0-25-15,0-23 0,-24 24 16,24-24-16,1-1 15,-25 25-15,24-24 0,-24 23 16,0 1-16,24 0 16,-24 48-1,24 0 1,-24 25-16,0-25 16,24 0-16,-24 0 0,0 1 15,24-25-15,1 24 0,-1-24 16,0 0-1,-24-24-15,24 24 0,0-25 16,1-23-16,-1 0 16,0-1-16,0 1 0,0-1 15,1-23-15,-1-1 0,0 25 16,0-25-16,0 25 16,-24 24-16,25-25 0,-25 98 31,-25-25-31,1 24 15,24 25-15,-24-1 0,0 1 16,24 0-16,0-1 16,0-23-16,0 23 0,0-23 15,0-1-15,0-24 16,0 0-16</inkml:trace>
  <inkml:trace contextRef="#ctx0" brushRef="#br0" timeOffset="-457">1506 1113 0,'0'-24'15,"-25"-1"-15,25-23 0,-24 24 16,24 0 0,24-1-1,1 25-15,-1 0 16,0 0-16,24 0 0,1-24 16,-1 24-16,0 0 0,1 0 15,-1 0-15,1-24 16,-25 24-16,24 0 0,-24-24 15,1 0-15,-1 24 16,-24-25-16,0 1 16,-24 24-16,-1 0 15,1 0-15,0 24 16,0-24-16,0 25 0,-1-1 16,1 0-16,24 0 15,-24 0-15,0 1 0,24 23 16,0-24-16,0 0 0,0 1 15,0 23-15,24-48 16,0 24-16,0-24 0,1 0 16,-1 0-16,0 0 15,0-24-15,25 0 0,-25 0 16,0-1-16,0 1 16,0-24-16,-24 24 0,25-1 15,-1 1-15,0 0 16,-24 48-1,0 0-15,0 1 0,0 23 16,24 0-16,-24 25 0,0 0 16,0-1-16,0 1 15</inkml:trace>
  <inkml:trace contextRef="#ctx0" brushRef="#br0" timeOffset="1302">2618 1306 0,'-24'-48'0,"24"0"16,0-1-16,0 25 15,0-24-15,0 23 0,0 1 16,24 0-16,1 0 15,-1 24-15,0 0 16,0-24-16,0 24 0,0 0 16,25 0-16,-25 24 15,0-24-15,0 24 0,25 0 16,-49 0-16,24 25 0,0-25 16,-24 24-16,0 1 15,0-1-15,0 0 0,0 1 16,-24-25-16,24 0 15,-24 0-15,0-24 0,-1 0 16,1-24-16,0-24 16,24 24-1,-24-1-15,24-23 0,0 24 16,24-24-16,0 23 16,0-23-16,1 0 0,-1 23 15,24-23-15,-24 24 0,25 0 16,-1-1-16,-24 25 15,25-24-15,-25 24 0,0 0 16,0 0-16,0 0 16,1 0-16,-1 0 15,0 0 17,-24 24-17,-24-24 1,24 25-16,-24-1 15,24 24-15,0 1 0,-25-1 16,25-24-16,0 25 16,0-1-16,0 0 0,25 1 15,-25-25-15,24 0 0,0 0 16,0 0-16,0-24 16,1 0-16,-1 0 0,0-24 15,0 0-15,-24 0 16,24-25-16,-24 1 0,0 24 15,0-49-15,0 25 0,-24 0 16,24-1-16,-24 1 16,24 24-16,-24-1 0,24 1 15,0 0-15,-24 24 16,-1 0 0,1 24-1,24 0-15,0 1 0,0-1 16,0 0-16,0 0 0,0 0 15,0 1-15,24-25 16,-24 24-16,25-24 0,-1 0 16,0 0-16,0 0 15,0-24-15,1 24 0,-1-25 16,0 1-16,0 0 0,0 0 16,1 24-16,-25-24 15,24-1-15,0 25 0,-24-24 16,24 24-16,0 0 0,-24 24 15,24 1-15,-24-1 16,25 0-16,-1 24 0,-24-23 16,24 23-16,-24 0 15,0-23-15,24 23 0,-24-24 16,0 0-16,0 0 16,24-24 15,-24-24-31,0 0 15,25 0-15,-1 0 0,-24 0 16,24-25-16,0 1 0,25 24 16,-25-25-16,0 1 15,0 24-15,25-1 0,-49 1 16,24 24-16,-24 24 16,0 1-16,0-1 15,0 24-15,-24-24 0,24 25 16,0-1-16,-25-24 15,25 25-15,0-25 0,0 0 16,0 0-16,25-24 16,-1 0-1,0 0-15,0-24 0,0 0 16,0 0-16,1-25 16,-1 25-16,24-24 0,-24-1 15,1 25-15,-1-24 16,0 24-16,0 24 0,0 0 15,-24 24-15,0 24 16,0-24-16,0 49 16,0-25-16,0 1 0,0-1 15,0 0-15</inkml:trace>
  <inkml:trace contextRef="#ctx0" brushRef="#br0" timeOffset="1935">5062 774 0,'0'-24'0,"24"-24"0,0 23 16,0-23-16,0 24 0,-24-25 15,25 1-15,-25 0 16,0-1-16,0 25 0,-25-24 16,1 23-16,0 1 15,-24 24-15,-1 0 0,1 24 16,-25 1-16,25-1 0,-1 0 16,1 24-16,24 1 15,-24-1-15,48 1 0,0-1 16,0 0-16,0 25 15,24-25-15,0 1 0,24-1 16,1 0-16,-1 1 0,25-1 16,-25 1-16,0-25 15,1 24-15,-1-24 0,-24-24 16,1 25-16,-1-1 16,-24 0-16,0 0 15,-24-24-15,-1 24 0,25 0 16,-48-24-16,24 25 15,0-25-15,-1 24 0,1-24 16,0 0-16,0 0 16,0-24-16,-1 24 15,25-25-15</inkml:trace>
  <inkml:trace contextRef="#ctx0" brushRef="#br0" timeOffset="3373">5473 1016 0,'0'-24'16,"0"0"-16,0-1 15,-24 25-15,-25 0 16,25 0-16,-24 0 0,23 25 16,-23-1-16,24 0 0,0 0 15,24 25-15,-24-25 16,24 0-16,0 24 0,0-23 15,0-1-15,24 0 16,-24 0-16,24 0 0,0 0 16,0 1-16,25-25 0,-25 24 15,24-24-15,-24 24 16,25-24-16,-25 0 0,0 0 16,25-24-16,-25 0 15,0-1-15,0 25 16,-24-24-16,0 0 0,0 0 15,0 0-15,0 0 16,0-1-16,0 1 0,0 0 16,0 0-16,0 0 15,0-1 1,0 1-16,0 0 16,24 24 15,1 0-16,-25 24-15,24-24 16,0 0-16,-24 24 0,24 1 16,0-1-16,0 0 15,-24 0-15,25 25 0,-25-25 16,24 24-16,-24 0 0,0 1 16,0-25-16,0 24 15,0-23-15,0-1 0,0 0 16,-24-48 15,24 0-31,-25-25 0,25 25 16,0-24-16,0-1 15,0 25-15,0-24 0,0-1 16,25 25-16,-1 0 16,0 0-16,-24 0 0,24 24 15,25-25-15,-25 25 0,0 0 16,24 0-16,-23 0 15,-1 0-15,24 0 0,-24 0 16,1 0-16,-1 0 16,0 0-16,0 0 15,-24 25-15,0-1 63,24-24-63,-24 24 15,24-24 1,1 0 0,-1 0-16,-24-24 0,24 24 15,0-24-15,0-1 16,-24 1-16,25 0 16,-25 0-16,-25 0 15,1-1-15,0 1 16,0 24-16,0-24 0,-1 24 15,1 0-15,0 24 16,0 0-16,0 1 0,0-1 16,-1 24-16,25 1 0,0 23 15,0-23-15,0-1 16,0 0-16,0 1 0,25-1 16,-1-24-16,-24 0 0,24 1 15,0-25-15,0 0 16,0 0-16,1 0 0,23-25 15,-24 25-15,0-24 16,1 0-16,-1 0 0,0 0 16,0-1-16,-24 1 0,24 24 15,-24-24-15,25 0 16,-25 0 0,0 48 15,24-24 0,0 0-15,0 0-16,0 0 15,1 0-15,-1-24 16,0 0-16,0 24 0,-24-25 16,24 1-16,-24 0 15,0 0-15,0 0 0,0-1 16,0 1-1,-24 24-15,0 0 0,0 0 16,0 24-16,-1-24 16,1 25-16,0 23 15,0-24-15,24 25 0,-24-1 16,24-24-16,0 24 16,0-23-16,0 23 0,0-24 15,0 0-15,24-24 0,0 25 16,0-25-16,0 0 15</inkml:trace>
  <inkml:trace contextRef="#ctx0" brushRef="#br0" timeOffset="3772">6924 1258 0,'0'-24'0,"0"-25"16,24 25-16,-24 0 16,25 0-16,-25 0 0,0-1 15,24 25 1,-24 25-16,0-1 15,0 0-15,0 24 0,0-23 16,-24 23-16,24 0 16,0-24-16,-25 1 0,25-1 15,0 0-15,0 0 16,0 0-16,25-24 16,-1 0 15,0-24-31,0 0 15,-24 0-15,24 0 0,1-1 16,-1-23-16,0 24 16,0 0-16,0 0 15,1-1-15,-1 1 0,0 24 16,-24 24-16,0 1 16,0-1-16,0 0 0,0 0 15,0 0-15,0 0 16,0 1-16,24-1 0,-24 0 15,24-24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36.923"/>
    </inkml:context>
    <inkml:brush xml:id="br0">
      <inkml:brushProperty name="width" value="0.05" units="cm"/>
      <inkml:brushProperty name="height" value="0.05" units="cm"/>
      <inkml:brushProperty name="fitToCurve" value="1"/>
    </inkml:brush>
  </inkml:definitions>
  <inkml:trace contextRef="#ctx0" brushRef="#br0">11081 12289 0,'-24'48'15,"-1"24"-15,25 1 0,0-25 16,0 25-16,25-25 16,-1 25-16,-24 24 0,24-25 15,0 1-15,-24-1 0,0 1 16,0 0-16,0-1 15,-24-23-15,24-25 0,-24-24 16</inkml:trace>
  <inkml:trace contextRef="#ctx0" brushRef="#br0" timeOffset="-48371">13717 11805 0,'0'-24'0,"0"-1"15,0 1-15,0 0 16,0 48-1,0 0 1,0 25-16,0-1 0,0 25 16,0-1-16,0 25 15,-24 0-15,24 24 0,0-25 16,0 25-16,0 0 0,0-24 16,0 0-16,0 0 15,0-25-15,0-23 0,0-1 16,0 0-16,0-23 15,0-1-15</inkml:trace>
  <inkml:trace contextRef="#ctx0" brushRef="#br0" timeOffset="-47462">13863 11805 0,'-25'-49'16,"1"25"-16,0 0 16,0 0-16,24 0 0,0-1 15,24 1-15,24 24 16,1 0-16,23-24 16,25 24-16,24 0 0,48 0 15,25 0-15,-1 24 0,49-24 16,24 0-16,25 24 15,-1 1-15,0-25 0,25 24 16,-25-24-16,-24 24 16,-24 0-16,-24-24 0,-25 24 15,-23-24-15,-49 25 16,-25-25-16,-23 0 0,-25 0 16,-23 0-16,-1 0 0,-48 0 31,24-25-31,-25 25 0,1 25 15,24-1 1,0 0-16,0 0 16,0 24-16,24 1 0,-24-1 15,0 25-15,0-1 16,0 1-16,-24 24 0,24-1 16,0 1-16,-24 24 0,24-24 15,-24 24-15,24 0 16,0-24-16,0-1 0,0 1 15,24 0-15,-24-25 16,24 25-16,-24-24 0,0-1 16,24-23-16,-24-1 15,0 1-15,0-1 0,0 0 16,-24-24-16,24 1 0,-24-1 16,0 0-1,0-24-15,-1 0 0,1-24 16,-24 24-16,-1-24 0,1-1 15,-25 1-15,-23 0 16,-25 0-16,0-24 0,-24 23 16,-25 1-16,-23-24 15,-1-1-15,-48 25 0,0-24 16,1-1-16,-1 25 0,-24-24 16,24 24-16,24-1 15,0 1-15,25 24 0,23-24 16,25 24-16,24 0 15,0 0-15,49 0 0,-25 0 16,49 0-16,-25 0 0,25 24 16,23-24-16,-23 0 15,24 0-15,-24 0 0,48 24 16,-25-24-16,1 0 16,0 0-1,24-24 1,0 0-1,0 0 1,24 24 0,-24-24-1,24 0-15</inkml:trace>
  <inkml:trace contextRef="#ctx0" brushRef="#br0" timeOffset="-46683">13911 12579 0,'-24'0'0,"24"-24"0,0-1 15,0 50 32,24-25-47,-24 48 0,0-24 16,0 25-16,0-25 0,0 24 15,0 1-15,0-1 16,0 0-16,0-24 0,0 25 16,0-25-16,0 0 15,24-24 1,-24-24-16,0 0 16,0 0-16,24-25 15,-24 1-15,25 0 0,-1-25 16,0-24-16,-24 25 15,24-25-15,0 24 0,1 1 16,-1-1-16,0 25 0,0 24 16,-24-1-16,24 25 15,0 0-15,1 49 16,-1-25-16,-24 24 0,24 1 16,-24-1-16,0 25 15,24-1-15,-24-23 0,0 23 16,24-23-16,-24-1 15,0 0-15,0-23 0,25-1 16,-25-48 0,0-1-1,24 1-15,-24-24 0,24-25 16,0 25-16,-24-25 16,24 25-16,1-25 0,-1 25 15,-24 24-15,24 0 0,0 24 16,0 24-16,1 0 15,-25 24-15,24 1 0,0-1 16,0 25-16,-24-1 16,24 1-16,-24-25 0,24 25 15,-24-25-15,25 0 16,-25-23-16,24-1 0,-24 0 16</inkml:trace>
  <inkml:trace contextRef="#ctx0" brushRef="#br0" timeOffset="-46279">15048 12482 0,'0'-24'15,"-24"24"1,0 0-16,24 24 16,0 0-1,0 0-15,-25 25 16,25-1-16,0-24 0,0 25 15,25-1-15,-25-24 0,24 1 16,-24-1-16,24 0 16,0 0-16,0-24 15,1-24-15,-1 24 16,0-24-16,0-25 0,24 25 16,-23-24-16,-1-1 0,0 1 15,-24 24-15,24-25 16,-24 25-16,24 24 0,-24 24 31,-24 25-31,24-1 0,-24 25 16,0-25-16,0 25 0,-1-1 15,1 1-15,0-1 16,0-23-16,0-1 0,24 1 16,-24-25-16,24 0 15,0 0-15</inkml:trace>
  <inkml:trace contextRef="#ctx0" brushRef="#br0" timeOffset="-45963">15870 12748 0,'0'-24'0,"25"0"16,-25-25-16,0 25 15,0 0-15,0 0 0,-25 0 16,1-1-16,-24 25 16,24 25-1,-1-1-15,1 0 0,0 0 16,0 0-16,0 25 16,0-1-16,24 1 0,-25-1 15,25 0-15,0 1 0,25-25 16,-25 24-16,48-24 15,-24 1-15,24-1 0,1-24 16,-1 0-16,1 0 16,23 0-16,1-49 0,-25 25 15,1-48-15</inkml:trace>
  <inkml:trace contextRef="#ctx0" brushRef="#br0" timeOffset="-45771">16282 12651 0,'0'-72'0,"0"-1"0,0 1 15,0-1-15,-25 25 16,25 24-16,0-1 0,-24 1 15,24 48 1,-24 25-16,24-25 16,0 24-16,0 25 0,24-25 15,-24 25-15,0-1 16,24 1-16,-24 0 0,25-25 16,-25 0-16,0 1 0,0-1 15,24-24-15,-24 0 16,0 1-16,24-25 0</inkml:trace>
  <inkml:trace contextRef="#ctx0" brushRef="#br0" timeOffset="-44763">16596 12869 0,'24'0'16,"-24"-24"-16,25 24 15,-1-24-15,0 0 16,0-1-16,-24 1 15,0 0-15,0 0 16,0 0-16,0-1 0,-24 25 16,0-24-16,0 24 0,-25 0 15,25 0-15,0 24 16,0 1-16,-25-1 0,25 0 16,24 24-16,-24-23 15,0 23-15,24-24 0,0 0 16,0 25-16,0-25 0,24-24 15,-24 24-15,24 0 16,0-24-16,0 0 0,1 0 16,-1 0-16,0-24 15,0 0-15,0 0 0,1-1 16,-1 1-16,0 0 0,0 0 16,0 0-1,-24 0-15,0 48 31,0 0-31,0 0 16,0 0-16,24 0 0,-24 1 16,0-1-16,25 0 15,-1 0-15,0-24 16,0 0-16,0 0 16,1 0-16,-1-24 0,-24 0 15,24 0-15,0-1 0,0 1 16,1-24-16,-25 0 15,24-1-15,-24 25 0,0-24 16,0-1-16,0 25 16,0 0-16,-24 24 15,-1 0-15,1 0 0,0 24 16,0-24-16,0 24 16,-1 0-16,25 25 0,-24-25 15,24 0-15,0 25 0,24-25 16,1 0-16,-1 0 15,0 24-15,0-23 0,0-1 16,1-24-16,-25 24 16,24-24-16,-24 24 0,-24-24 15,-1 0 1,1 0-16,0 0 0,0 0 16,0 0-16,-1-24 15,25 0 1,25 24-16,-25-24 0,24-1 15,0 1-15,24 0 0,-23 0 16,23-24-16,0 23 16,1-23-16,23 0 15,-48 23-15,25 1 16,-25 0-16,-24 0 0,-24 24 31,0 0-15,-1 0-16,1 24 0,0 0 15,0 0-15,0 1 16,0-1-16,24 0 0,0 0 16,24 0-16,-24 25 15,24-25-15,0 24 0,24 1 16,-23-25-16,-1 24 0,-24-24 16,24 25-16,-24-25 15,0 0-15,-24 0 0,-25 1 16,1-1-16,0-24 0,-25 24 15</inkml:trace>
  <inkml:trace contextRef="#ctx0" brushRef="#br0" timeOffset="-44210">15483 13619 0,'25'-24'16,"-25"0"-16,24 24 15,0-25-15,0 25 16,-24 25 0,24-1-16,-24 0 15,0 24-15,0 1 16,0-1-16,0 25 0,-24-1 16,24 25-16,-24-24 0,0 23 15,24 1-15,-24-24 16,24-1-16,-25 1 0,25-1 15,0-23-15,0 23 16,-24-47-16,24-1 0,0 0 16,0 0-16</inkml:trace>
  <inkml:trace contextRef="#ctx0" brushRef="#br0" timeOffset="-43574">15121 14635 0,'0'-24'0,"24"24"16,-24-24-16,24 24 16,0 0-16,0 0 15,0 24 1,1 0-16,-25 0 15,24 0-15,0 1 0,0-1 16,-24 24-16,24-24 16,1 1-16,-1-1 0,24 0 15,-24-24-15,1 24 0,-1-24 16,24 0-16,-24 0 16,25 0-16,-25-24 0,0 0 15,0 0-15,0-25 16,1 25-16,-1-24 0,0-1 15,-24 25-15,24 0 0,-24 0 16,0 48 15,-24 0-31,0 0 0,0 25 16</inkml:trace>
  <inkml:trace contextRef="#ctx0" brushRef="#br0" timeOffset="-42927">15677 15240 0,'24'-24'0,"0"-1"0,-24 1 16,24 0-16,-24 0 15,-24 24-15,0-24 16,0 24-16,0 0 0,-49-25 16,25 25-16,-49 0 15,0 0-15,0 0 0,-23 25 16,23-25-16,-24 24 0,24 0 16,24 0-16,1 0 15,-1 25-15,25-25 0,24 24 16,0-23-16,24 23 15,24 0-15,24 1 0,25-1 16,-1-24-16,25 25 16,24-1-16,24-24 0,-24 0 15,48 1-15,-23-25 0,-1 0 16,0 0-16,0-25 16,0 1-16,-24 0 0,-24-24 15,0-1-15,-49 1 0,-24-1 16,-24 1-16,0-24 15,-48 23-15,-1 1 0,-47 24 16,-1-25-16,0 25 16,0 0-16,1 0 0,-1 24 15,24 0-15,1 0 0,-1 0 16,25 24-16,-25 0 16,25 0-16,-1 0 0</inkml:trace>
  <inkml:trace contextRef="#ctx0" brushRef="#br0" timeOffset="-42597">14395 15337 0,'-24'0'15,"24"24"1,0 0 0,0 0-16,0 24 15,0 1-15,0-1 16,0 25-16,0-1 0,0 25 16,-25-24-16,25 23 15,0 1-15,-24-24 0,24 24 16,0-25-16,0 25 0,0-49 15,24 25-15,-24-1 16,25-23-16,-25-1 0,24 1 16,-24-25-16,24 0 0</inkml:trace>
  <inkml:trace contextRef="#ctx0" brushRef="#br0" timeOffset="-42069">15991 15578 0,'-24'0'16,"0"-24"-16,0 24 15,24 49 1,24-25-16,-24 24 16,0 1-16,0 23 15,24 1-15,-24 23 0,0-23 16,0 24-16,-24 0 16,24-25-16,-24 25 0,24-25 15,-24 1-15,24 0 0,0-25 16,0 25-16,-25-25 15,25 0-15,0-23 0,0 23 16,0-24-16,0 0 16,0 0-1,-24-24 1,24-24 0,-24 24-1,0-24-15,0 24 16,-25-24-16,-23 24 0,-25-24 15,0 0-15,-24-1 0,0 1 16,-24 0-16,0 0 16,24 24-16,-24-24 0,48-1 15,0 25-15,1 0 16,47 0-16,1 0 0</inkml:trace>
  <inkml:trace contextRef="#ctx0" brushRef="#br0" timeOffset="24377">16257 14006 0,'0'24'31,"0"0"-15,0 1-1,0-1-15,0 24 0,-24-24 16,24 25-16,0-1 0,0 1 16,0-1-16,24 0 15,1 1-15,-25-1 0,24 0 16,0 1-16,24-25 16,-23 0-16,23 0 0,0-24 15,1 0-15,-1 0 0,1 0 16,-1-24-16,0-24 15,1 24-15,-25-25 0,0 1 16,0-25-16,-24 25 0,0-25 16,0 25-16,0-25 15,0 25-15,-24 0 0,24 23 16,-24 1-16,24 0 16,-24 24-16,-1 0 0,1 24 15,0-24 1,24 24-16,0 1 0,0-1 15,0 0-15,0 0 0,24-24 16</inkml:trace>
  <inkml:trace contextRef="#ctx0" brushRef="#br0" timeOffset="25009">17128 14296 0,'0'25'31,"25"-25"-31,-25 24 32,24 0-32,-24 0 0,0 0 15,0 25-15,0-25 16,0 48-16,0-23 0,0-1 16,0 25-16,0-25 15,0 25-15,0-25 0,0 0 16,0 1-16,-24-1 0,24-24 15,0 25-15,0-25 16,-25 0-16,25-48 31,0 0-31,0 0 16,0-25-16,0 1 0,0-25 16,-24 25-16,24-25 15,-24 1-15,24-1 0,0 1 16,0-1-16,0 0 15,0 25-15,24 0 0,0 24 16,1-1-16,-1 25 0,24 0 16,0 0-16,-23 0 15,23 25-15,0-1 0,-23 24 16,23-24-16,-48 25 16,0-25-16,0 24 0,0-24 15,-24 1-15,-25-1 0,1 0 16,0 0-16,-1 0 15,1-24-15,24 0 0,-25 0 16,25 0-16</inkml:trace>
  <inkml:trace contextRef="#ctx0" brushRef="#br0" timeOffset="25572">17733 14587 0,'24'0'0,"0"0"16,1 0-16,-1 0 16,0-25-16,0 25 0,-24-24 15,0 0-15,0 0 0,0 0 16,-24-1-16,0 1 16,0 0-16,-1 0 0,1 24 15,0-24-15,-24 24 16,24 0-16,-1 0 0,-23 24 15,24-24-15,0 24 0,-25 0 16,25 0-16,24 1 16,-24 23-16,24-24 0,0 0 15,0 25-15,0-25 16,24 0-16,-24 0 0,24 1 16,0-25-16,25 24 0,-25 0 15,0-24-15,0 0 16,25 0-16,-25 0 0,0-24 15,0 0 1,0-25-16,-24 25 0,25-24 16,-25-25-16,24 25 0,-24-1 15,24-23-15,-24 23 16,0 1-16,24 0 0,-24-1 16,0 25-16,24 24 15,-24 24 1,0 0-16,0 1 0,0-1 15,0 24-15,0 1 16,0-1-16,0 0 0,0 1 16,0-1-16,0 0 15,0 1-15,0-1 0,25-24 16,-25 1-16,0-1 0,24 0 16,-24 0-16</inkml:trace>
  <inkml:trace contextRef="#ctx0" brushRef="#br0" timeOffset="26306">18410 14635 0,'0'-24'16,"0"0"-16,0-1 16,0 1-16,0 0 15,-24 0-15,0 0 16,24-1-16,-24 1 15,0 24-15,24-24 0,-25 0 16,1 24-16,0 0 16,0 0-16,0 0 0,0 24 15,-1-24-15,1 24 0,0 0 16,0 1-16,24-1 16,0 24-16,0-24 0,0 1 15,0-1-15,0 0 0,24 0 16,0 0-16,0-24 15,25 25-15,-25-25 0,0 0 16,0 0-16,0 0 16,1 0-16,-1 0 0,0-25 15,-24 1-15,24 0 0,-24-24 16,24 23-16,-24-23 16,0 24-16,0-25 0,0 25 15,0 48 16,0 1-31,0-1 0,0 0 16,0 24-16,0-23 16,0-1-16,0 24 0,0-24 15,25 1-15,-1-1 16,0 0-16,0 0 0,0-24 16,1 24-16,-1-24 0,24 0 15,-24 0-15,25-24 16,-25 24-16,0-24 0,0-24 15,0-1-15,1 1 16,-1-1-16,-24-23 0,0-1 16,0 1-16,0-1 0,0 1 15,0 23-15,0 1 16,0 24-16,-24-1 0,-1 25 16,25 25-1,-24 23-15,24 0 0,-24 1 16,24 23-16,0 1 0,0-1 15,0-23-15,0 23 16,24-23-16,-24 23 0,24-47 16,1 23-16,-1-24 15,-24 0-15,24 1 0,0-25 16</inkml:trace>
  <inkml:trace contextRef="#ctx0" brushRef="#br0" timeOffset="26693">18797 14538 0,'-24'-48'0,"0"48"0,24-24 16,-24 24-16,48 0 31,0 0-31,0 24 16,1-24-16,23 0 0,0 0 16,1 0-16,-1 0 15,25 0-15,-1 0 0,-23 0 16,23-24-16,-23 24 15,-1-25-15,0 25 0,-23-24 16,-1 24-16,0-24 16,-24 0-16,0 0 0,-24 0 15,0 24-15,-1-25 0,-23 1 16,24 0-16,-25 24 16,1 0-16,0 0 0,24 0 15,-1 24-15,1 0 16,0 1-16,24-1 0,0 24 15,0 0-15,0-23 0,24 23 16,0 0-16,1 1 16,-1-25-16,24 0 0,0 25 15,1-25-15,-1-24 16,1 24-16,-1-24 0,0 0 16,-23 0-16</inkml:trace>
  <inkml:trace contextRef="#ctx0" brushRef="#br0" timeOffset="27342">16886 15143 0,'-24'0'16,"48"0"-1,1 0-15,-1 0 16,24 0-16,1 0 16,23 24-16,25-24 0,48 0 15,0 0-15,25 24 0,-1-24 16,24 25-16,25-25 15,0 24-15,0 0 16,-25-24-16,1 24 0,-25-24 16,-24 24-16,-24-24 0,-24 0 15,-25 0-15,-23 0 0,-25 0 16,0 0-16,-24-24 16,-24 0-16,0 24 15,0-24-15,-25 24 16</inkml:trace>
  <inkml:trace contextRef="#ctx0" brushRef="#br0" timeOffset="-51025">15048 10111 0,'0'-24'15,"0"0"-15,24 24 63,-24 24-48,0 0-15,0 1 16,0 23 0,-24 0-16,24 1 0,0-1 15,0 0-15,-24 25 16,24 0-16,0-1 0,0 1 15,0-1-15,0 1 0,0-25 16,0 1-16,0-1 16,24 0-16,-24-23 0,0-1 15,0 0-15,0-48 32,0 0-1</inkml:trace>
  <inkml:trace contextRef="#ctx0" brushRef="#br0" timeOffset="-50210">14830 10934 0,'-24'0'16,"24"-24"0,0 48 31,0 0-32,24 0-15,-24 0 16,24 1-16,-24-1 0,25 0 15,-1 24-15,0-23 16,0-1-16,0 0 0,1 0 16,-1-24-16,0 24 0,0-24 15</inkml:trace>
  <inkml:trace contextRef="#ctx0" brushRef="#br0" timeOffset="-49971">15314 10982 0,'24'-24'16,"-24"48"31,0 0-31,-24 1-16,0-25 15,24 48-15,-24-24 0,-1 0 16,1 1-16,0 23 0,0-24 15,0 0-15,24 1 16,-24-1-16,24 0 16</inkml:trace>
  <inkml:trace contextRef="#ctx0" brushRef="#br0" timeOffset="-90225">2179 2080 0,'24'0'0,"-24"-24"16,0 0-16,24 0 0,-24-1 16,0 1-16,0-24 15,0 24-15,0-1 16,0 50 15,-24-1-15,24 0-16,0 24 15,-24 1-15,24-1 0,-25 1 16,25 23-16,0 1 16,-24-1-16,24 25 0,-24 0 15,24 24-15,-24-25 0,24 25 16,0 0-16,-24 0 16,24-24-16,-25 24 0,25-24 15,0 24-15,-24-24 16,24-1-16,0 25 0,-24-24 15,24 0-15,0 0 0,0 23 16,-24-23-16,24 0 16,0 0-16,0 0 0,-24-25 15,24 25-15,0-25 0,0 1 16,-24-25-16,24 25 16,0-25-16,-25 25 0,25-25 15,0 1-15,-24-1 16,24-24-16,0 25 0,0-1 15,-24 0-15,24-23 16,0-1-16,0 0 16,0 0-1,24 0 32,0-24-16,1 25-15,-1-25-16,0 0 0,0 0 16,0 0-16,25 0 15,23 0-15,1 0 0,-1 0 16,49 0-16,0 24 0,49-24 16,-1 0-16,24 0 15,25 24-15,24-24 0,0 24 16,24-24-16,24 24 0,1 0 15,-1 1-15,0-1 16,1 0-16,-1 0 0,0 0 16,-24-24-16,0 25 15,-48-1-15,0-24 0,-25 0 16,-23 0-16,-25 0 0,-24 0 16,-25 0-16,-23 0 15,0 0-15,-49 0 0,0 0 16,0 0-16,0 0 15,1-24-15,-1 24 32,-24-25-1,0 1 0,0 0-31,0 0 16,0 0-1,0-1-15,0 1 0,0-24 16,0 24-16,0-25 0,0 1 16,0 0-16,0-1 15,0-23-15,0-25 0,0 24 16,0-48-16,0 25 16,0-25-16,0-25 0,0 26 15,0-26-15,0 1 16,0 0-16,0 0 0,0 0 15,0 0-15,24 0 0,-24-1 16,0-23-16,24 24 16,0-24-16,-24 23 0,24 1 15,1 0-15,-1 24 16,-24 0-16,24 24 0,-24 25 16,0 24-16,0-25 0,0 49 15,-24-25-15,24 25 16,-24 0-16,24 0 0,0 0 15,-25-1-15,25 1 16,0 0 31,-24 24-31,24-24-16,0 0 31,0-1-16,-24 1 17,0 24-32,0-24 15,-25 24-15,-23 0 16,-1-24-16,-48 24 0,0 0 16,0-24-16,-48 24 15,0-24-15,-25 24 0,1-25 16,-25 25-16,24 0 15,-23-24-15,23 24 0,1-24 16,-25 24-16,24 0 0,1-24 16,24 24-16,-25-24 15,25 24-15,24 0 0,-1 0 16,1-25-16,0 25 0,24 0 16,0 0-16,24 0 15,1 0-15,-25 0 0,24 0 16,0 0-16,25 0 15,-25 0-15,0 0 0,25 0 16,-1 0-16,0 0 16,25 0-16,-25 0 0,25 0 15,24 0-15,-25 0 0,1 25 16,24-25-16,0 0 16,0 0-16,-1 0 0,25 24 15,-24-24-15,0 0 16,24 24-1,-24 0 32,0-24-31,-1 0-16,1 0 16,24 24-16,-24-24 31,24 25-16,0-1 1,0 0 0,0 0-16,0 0 15,0 0-15,0 1 16,0-1-16,0 0 16,0 0-16,-24 0 0,24 1 15,0-1-15,0 0 16,0 0-16,0 0 0,-24 1 15,24-1-15,0 0 16,-25-24-16,25 24 16</inkml:trace>
  <inkml:trace contextRef="#ctx0" brushRef="#br0" timeOffset="-88289">3291 2080 0,'0'-24'15,"0"0"17,0 48-1,0 0-16,-24-24-15,24 24 16,-24 1-16,0 23 0,24-24 16,-24 24-16,24 1 15,-25-25-15,1 24 0,24 1 16,-24-25-16,24 24 16,0-23-16,0 23 0,-24-24 15,24 0-15,0 1 0,0-1 16,0 0-16,24-24 15,-24 24 1,24-24-16,0 0 16,25 0-16,-25 0 0,49 0 15,-25-24-15,25 24 16,-1 0-16,25 0 0,-25 0 16,49 0-16,-24 24 0,48-24 15,-24 24-15,24 0 16,1-24-16,-1 25 0,0-1 15,0 0-15,0 0 0,-24 0 16,0-24-16,-24 25 16,-25-25-16,1 24 0,-25-24 15,1 0-15,-25 0 16,0 0-16,0 0 0,-24-24 16,24 24-16,-24-25 31,-24 25-16,24-24 1,-24 0 0,24 0-16,-24 0 15,24-1 1,0-23-16,-24 24 0,24-24 16,-25-1-16,25 25 15,0-24-15,0-1 0,0 1 16,0-1-16,0 25 0,0 0 15,0-24-15,0 23 16,0 1-16,0 0 16,0 0-1,0 0 17,-24 0-1,0 24-31,0 0 15,0 0-15,-25 0 16,1-25-16,0 25 16,-25 0-16,-24 0 0,0 0 15,1 0-15,-25 0 0,-24-24 16,24 24-16,-24 0 0,-1 0 16,1 0-16,24 0 15,-24 0-15,24 0 0,0 0 16,24 0-16,25 0 15,-1 0-15,1 0 0,48 0 16,-25 0-16,49-24 0,-24 24 16,0 0 15,0 0-15,-1 0-1</inkml:trace>
  <inkml:trace contextRef="#ctx0" brushRef="#br0" timeOffset="-86981">3146 3169 0,'0'-24'0,"0"48"63,0 0-63,0 0 15,0 0 1,0 0-16,-24 1 0,24 23 16,0-24-16,-24 0 15,24 1-15,0-1 0,0 0 16,0 0-16,0 0 0,0 1 15,0-1 1,24-24 0,0 24-1,0-24-15,1 0 0,23 0 16,0 0-16,25 0 16,0 0-16,23 0 0,25 24 15,0-24-15,0 0 0,24 24 16,0-24-16,25 0 15,-25 25-15,24-25 0,-24 0 16,1 24-16,-1-24 0,-24 0 16,0 24-16,-25-24 15,1 0-15,-24 0 0,-1 0 16,-23 0-16,-1 0 16,-24 0-16,0 0 0,1 0 15,-25-24 32,0 0-16,-25 24-15,25-25-16,0 1 16,0 0-16,-24 0 15,24 0 1,0-1-16,0 1 0,0 0 15,0 0-15,-24 0 16,24-1 0,-24 1-1,24 0 1,-24 24 0,24-24-16,-25 24 0,1 0 15,0-24 1,0 24-16,0 0 0,-1-25 15,-23 25-15,24 0 16,-24 0-16,-25 0 0,25-24 16,-25 24-16,25 0 0,-25 0 15,0 0-15,-23-24 16,23 24-16,1 0 0,-25 0 16,0 0-16,24 0 0,-23 0 15,-1-24-15,0 24 16,0 0-16,-24 0 0,25-24 15,-1 24-15,-24 0 16,24-24-16,0 24 0,1 0 16,-1-25-16,24 25 15,1 0-15,23 0 0,1-24 16,0 24-16,23 0 16,-23 0-16,24 0 0,0 0 15,48 24 32</inkml:trace>
  <inkml:trace contextRef="#ctx0" brushRef="#br0" timeOffset="-85687">3267 3967 0,'0'24'62,"0"0"-46,0 1-16,0-1 16,0 0-16,0 0 0,0 0 15,-24 25-15,24-25 16,0 24-16,-24-24 0,24 1 15,0-1-15,0 24 0,0-24 16,0 1-16,0-1 16,0 0-1,24-24-15,0 24 0,0-24 16,25 0-16,-1 24 0,1-24 16,23 0-16,1 0 0,23 0 15,1 0-15,24 25 16,0-25-16,0 24 0,0-24 15,24 24-15,-24-24 16,24 24-16,-24-24 0,0 24 16,-24-24-16,0 25 15,-25-25-15,1 0 0,-25 0 16,-24 0-16,1 0 0,-1 0 16,0 0-16,0-25 15,0 25 1,-24-24-1,0 0 1,25 24 0,-25-24-1,0 0-15,24-1 16,-24 1 0,24 0-16,-24 0 15,0 0-15,24-1 0,-24 1 16,0 0-16,24 0 15,-24 0-15,0-1 16,24 1-16,-24 0 16,0 0-1,0 0-15,0 0 32,0-1-32,-24 25 15,24-24-15,-24 0 16,0 24-1,24-24-15,-48 24 0,23-24 0,-23 24 16,-25-25-16,1 25 16,-25 0-16,0-24 0,1 24 15,-25-24-15,0 24 0,0-24 16,0 24-16,24 0 16,0 0-16,25 0 0,-1-24 15,25 24-15,-1 0 16,25 0-16,0 0 0,0 0 15,-25 0-15,25 0 0,0 0 16,0 0-16,0 0 16,-1 0-16,1 0 0,0 0 15,0 0-15,0-25 0,-1 25 16,1 0-16,0 0 16,0 0-16,0 0 15,-1 0 1,1 0-16,0 0 31,48 0 16,-24 25-47</inkml:trace>
  <inkml:trace contextRef="#ctx0" brushRef="#br0" timeOffset="-84954">3340 3870 0,'-24'0'0,"48"0"63,0 0-48,0 0-15,0 0 16,25 0-16,-25 0 0,24 0 15,-24 0-15,1 0 0,-1 0 16,0 0-16,0 0 16,0 0-16</inkml:trace>
  <inkml:trace contextRef="#ctx0" brushRef="#br0" timeOffset="-83616">3267 4886 0,'24'0'16,"-24"24"31,0 1-47,0-1 15,0 0-15,-24 24 16,24-23-16,-24 23 0,24 0 15,0 1-15,-24-1 0,24-24 16,-24 25-16,24-25 16,0 24-16,-25-24 0,25 1 15,0-1 1,25-24 0,-1 0-16,0 0 15,24 0 1,-23 0-16,23 0 0,25 0 15,-1 0-15,1 0 16,-1 0-16,25 0 0,24 24 16,-24-24-16,24 24 0,0-24 15,0 0-15,0 24 16,-1-24-16,-23 0 0,0 25 16,-24-25-16,-1 0 15,1 0-15,-25 0 0,0 0 16,1 0-16,-25 0 0,24 24 15,1-24-15,-25 0 16,24 0-16,1 0 0,-25 0 16,0 0-16,0 0 0,1 0 15,-1 0 1,-48-24 15,-1-1-15,25 1-16,-24 24 15,24-24-15,0 0 16,-24-25-16,24 25 16,0 0-1,24 0-15,-24 0 0,0-1 16,24 1-16,1 0 16,-25 0-16,24 0 15,-24 0 1,24 24-16,-24-25 15,0 1 1,0 0 0,-24 24-1,0-24-15,-1 24 16,-23 0-16,0 0 16,-25 0-16,0-24 0,-23 24 15,-1 0-15,-24-25 0,0 25 16,-24 0-16,0-24 15,0 24-15,24-24 0,0 24 16,0 0-16,24 0 16,24 0-16,-23 0 0,23 0 15,25 0-15,-1 0 0,1 0 16,0 0-16,-1 24 16,1-24-16,24 0 0,-1 0 15,1 0-15,0 0 16,0 0-16,0 0 15,48 0 1,0 0-16</inkml:trace>
  <inkml:trace contextRef="#ctx0" brushRef="#br0" timeOffset="-83029">5856 5152 0,'24'0'16,"-24"25"31,0-1-32,0 0-15,0 0 16,0 0-16,0 0 0,0 25 16,0-25-16,0 24 15,-24 1-15,24-25 0,0 24 16,0-23-16,0-1 16,-25 0-16,25 0 15,0 0-15</inkml:trace>
  <inkml:trace contextRef="#ctx0" brushRef="#br0" timeOffset="-82375">5952 5225 0,'0'-24'0,"0"0"16,0-1-1,25 25 1,-1-24 0,0 24-16,0 0 0,24 0 15,1 0-15,-1 0 0,25 0 16,-1 0-16,25 0 16,0 24-16,-25-24 0,1 0 15,0 0-15,-1 0 16,-23 0-16,-1 0 0,-24 0 15,0 0-15,1 0 0,-25 25 32,24-1 15,-24 0-47,24-24 15,-24 24-15,24 0 16,-24 0-1,0 1 1,24-1-16,-24 0 0,0 0 16,0 0-16,0 1 15,0-1-15,24 0 16,-24 0-16,0 0 16,0 1-16,0-1 15,0 0-15,0 0 16,0 0-16,0 1 15,-24-25 1,0 0 0,0 0-1,-24 0-15,-25 0 0,0 0 16,-23-25-16,-1 25 16,-24-24-16,0 24 0,0-24 15,0 0-15,24 24 0,1-24 16,23 24-16,0 0 15,25 0-15,0 0 0,23 0 16</inkml:trace>
  <inkml:trace contextRef="#ctx0" brushRef="#br0" timeOffset="-80665">4694 5926 0,'0'-24'15,"0"48"64,0 1-64,0-1 1,0 0-16,0 24 15,-24 1-15,24-25 0,0 49 16,0-25-16,-24 0 16,24 1-16,0-1 0,0 0 15,0-23-15,0-1 0,-24 24 16,24-24-16,0 1 16,0-1-16,0 0 15,24 0-15,-24 0 16,24-24-1,-24 25-15,24-25 16,1 0 0,-1 0-16,0 0 0,0 0 15,25 0-15,-1 0 0,0 0 16,25 0-16,-1 0 16,25 0-16,0 0 0,0 0 15,24 0-15,24 0 16,-24 24-16,24-24 0,0 0 15,0 24-15,-24-24 0,24 24 16,0-24-16,-24 0 16,0 24-16,0-24 0,0 0 15,0 24-15,-24-24 16,0 0-16,0 25 0,-1-25 16,1 0-16,0 0 0,-25 24 15,1-24-15,-25 0 16,25 0-16,-25 0 0,-24 0 15,1 0-15,23 0 16,-24 0-16,0 0 109,-24-24-93,-24-1 15,0 1-31,24 0 16,-24 0-16,24 0 0,-24 0 16,-1-25-16,25 1 15,-24 24-15,24-25 0,0-23 16,0 23-16,0 1 15,0-1-15,0 1 0,0 0 16,0 24-16,0-25 16,0 25-16,0 0 0,0 0 15,0-1-15,0 1 16,0 0 0,0 0-1,0 0-15,0-1 31,-24 25-31,24-24 16,-24 24 0,24 24 31</inkml:trace>
  <inkml:trace contextRef="#ctx0" brushRef="#br0" timeOffset="-79662">6799 798 0,'0'-24'15,"-24"24"1,0 0 0,-1 0-16,1 0 0,-24 0 15,24 0-15,-25 24 16,25 0-16,-24 0 0,24 1 15,-1 23-15,1 0 16,0 1-16,0-1 0,24 25 16,0-25-16,24 0 0,0 49 15,25-48 1,-25-25-16,24 0 0,0-24 16,-23 24-16,23-24 15,-24-24-15,25 24 0</inkml:trace>
  <inkml:trace contextRef="#ctx0" brushRef="#br0" timeOffset="-79488">6436 1161 0,'-24'0'16,"0"-24"-16,48 24 31,0 0-31,0 0 0,1 0 16,23 0-16,-24 0 0,24 0 15,-23 0-15,23 0 16,0 0-16,-23 0 0</inkml:trace>
  <inkml:trace contextRef="#ctx0" brushRef="#br0" timeOffset="-78967">7283 1161 0,'-24'-24'15,"-1"24"-15,1-24 16,0 24-16,0 0 16,0-25-16,-25 25 0,25 0 15,0 0-15,0 0 0,0 25 16,-1-25-16,1 24 15,0 0-15,24 0 0,-24 0 16,24 0-16,0 1 16,0 23-16,0-24 0,24 0 15,0 1-15,0-1 0,1-24 16,-1 24-16,0-24 16,0 0-16,24-24 0,-23 24 15,-1-24-15,24-1 16,-24 1-16,1-24 0,-1-1 15,-24 1-15,24-24 0,-24 23 16,0-23-16,0 23 16,0 1-16,0-1 0,0 1 15,-24 24-15,24 0 16,-24 48 0,24 0-16,0 0 15,0 25-15,0-1 16,0 0-16,0 1 0,0 23 15,24-23-15,-24-1 0,0 0 16,0 1-16,24-25 16,-24 24-16,0-23 0</inkml:trace>
  <inkml:trace contextRef="#ctx0" brushRef="#br0" timeOffset="-78738">7549 1137 0,'0'-24'15,"0"48"17,0 0-32,0 0 15,-24 0-15,24 25 0,0-25 16,0 24-16,-24-24 0,24 25 15,0-25-15,0 0 16,0 0-16</inkml:trace>
  <inkml:trace contextRef="#ctx0" brushRef="#br0" timeOffset="-78581">7621 871 0,'0'-25'16,"-24"25"15</inkml:trace>
  <inkml:trace contextRef="#ctx0" brushRef="#br0" timeOffset="-78281">7791 798 0,'24'0'0,"0"24"47,-24 0-31,0 1-16,0 23 0,0 0 15,0 1-15,0-1 0,0 25 16,0-25-16,0 0 16,0 1-16,0-1 0,0 1 15,24-25-15,-24 0 16,0 0-16,25 0 0,-1-24 16,0 0-16,0 0 0,0 0 15,1 0-15,-1-24 16</inkml:trace>
  <inkml:trace contextRef="#ctx0" brushRef="#br0" timeOffset="-78142">7912 1040 0,'-24'-24'16,"-1"24"-16,1 0 0,48 0 16,1 0-1,23 0-15,-24 0 16,25 0-16,-1 0 0</inkml:trace>
  <inkml:trace contextRef="#ctx0" brushRef="#br0" timeOffset="-76605">5880 6483 0,'0'-24'16,"0"-1"-16,0 1 31,0 0-15,0 0-1,-24 0 1,24-1-1,-25 25 1,25-24-16,-24 24 0,0-24 16,0 24-16,0 0 15,-1 0-15,-23 0 16,24 0-16,0 24 0,-1-24 16,25 24-16,-24 1 15,0-1-15,24 0 16,0 0-16,0 0 0,24 1 15,-24-1-15,24-24 16,1 24-16,-1 0 0,0-24 16,0 24-16,0 1 15,1-25-15,-25 24 0,24 0 16,-24 0-16,-24 0 16,-1-24-1,1 0-15,0 0 0,0 0 16,-25 0-16,25 0 15,-24 0-15,24 0 0,0 0 16,-25-24-16,25 0 16</inkml:trace>
  <inkml:trace contextRef="#ctx0" brushRef="#br0" timeOffset="-76131">6073 6434 0,'24'0'0,"-24"-24"15,0 0-15,0 0 16,0 0 0,-24 24-16,24-25 15,-24 25-15,24-24 16,-24 24-16,0 0 0,0 0 15,24 24-15,-25-24 0,1 25 16,0-1-16,0 0 16,0 0-16,24 0 0,-25 1 15,25-1-15,0 24 0,0-24 16,0 1-16,25-1 16,-25 0-16,24-24 15,0 0 1,0 0-16,0 0 0,1 0 15,-1-24-15,0 0 16,0 24-16,-24-25 16,24 1-16,-24 0 0,24 24 15,-24-24-15,0 48 32,0 0-17,0 0-15,0 1 16,25-1-16,-25 0 0,0 0 15,24-24-15</inkml:trace>
  <inkml:trace contextRef="#ctx0" brushRef="#br0" timeOffset="-75780">6291 6386 0,'-24'-24'0,"24"0"15,0-1-15,0 50 16,0-1 0,0 0-1,24 24-15,0-23 0,-24-1 16,24 24-16,-24-24 0,25 1 16,-25-1-16,24 0 15,-24 0-15,24-24 0,0 0 31,-24-24-31,24 0 16,-24 0-16,25-1 0,-25-23 16,24 24-16,0-25 15,-24 25-15,0-24 0,24 48 16,-24-24-16,24 24 16,-24 24-1,0 0 1</inkml:trace>
  <inkml:trace contextRef="#ctx0" brushRef="#br0" timeOffset="-75383">6823 6459 0,'-24'0'0,"24"-25"16,-24 25-1,48 25 17,0-25-32,0 0 15,1 0 1,-1 0-16,0 0 16,-24-25-1,24 25-15,-24-24 0,24 0 16,-24 0-16,0 0 0,0-1 15,0 1 1,0 0-16,-24 24 0,0 0 16,0 0-16,0 0 0,-25 24 15,25 0-15,0 25 16,0-25-16,24 24 0,0-23 16,0 23-16,0 0 15,24-23-15,0-1 0,0 0 16,25 0-16,-25 0 0,24-24 15,1 0-15</inkml:trace>
  <inkml:trace contextRef="#ctx0" brushRef="#br0" timeOffset="-72619">6751 4451 0,'0'-24'0,"0"-1"16,24 1 15,-24 0-31,24 24 15,-24-24-15,24 24 16,0-24-16,1 24 16,-25 24 15,0 0-31,0 0 0,0 0 16,0 1-16,-25-1 15,25 0-15,-24 24 0,0-23 16,0-1-16,0 0 0,-1 0 15,1 0-15,0 1 16,0-25-16,24 24 47,24-24-31,0 0-1,-24 24-15,24-24 0,1 0 16,-1 24-1,0-24-15,0 0 16</inkml:trace>
  <inkml:trace contextRef="#ctx0" brushRef="#br0" timeOffset="-72217">7210 4499 0,'24'-24'0,"-48"24"47,24 24-31,-24 0 0,0 1-16,24-1 15,-24 0-15,24 0 16,0 0-16,0 1 15,0-1-15,24-24 16,0 0-16,0 0 16,0 0-16,1-24 15,-1 24-15,0-25 16,0 1-16,-24 0 16,0 0-16,0 0 0,0-1 15,0 1-15,-24 0 16,0 24-1,0 0 1,-1 0 0,25 24-16</inkml:trace>
  <inkml:trace contextRef="#ctx0" brushRef="#br0" timeOffset="-71890">7573 4451 0,'-24'0'31,"0"24"0,24 0-31,-24 0 16,24 1-16,0-1 15,0 0-15,0 0 16,24-24-16,0 24 0,0-24 16,0 0-16,25 0 15,-25 0-15,24 0 0,-24 0 16,1-24-16,-1 0 0,0 0 16,-24 0-1,0-1-15,-24 1 0,0 24 16,-25 0-16,1 0 15</inkml:trace>
  <inkml:trace contextRef="#ctx0" brushRef="#br0" timeOffset="-67078">5977 3265 0,'-25'0'94,"25"25"-78,25-25 31,-1 0-47,0 0 15,0 24 1,0-24-16,0 0 16,1 0-1,-25-24 32,0-1-16</inkml:trace>
  <inkml:trace contextRef="#ctx0" brushRef="#br0" timeOffset="-66761">6097 3193 0,'0'24'78,"0"0"-62,0 0 0,0 1-1,0-1-15,-24 0 16,24 0 0,0 0-16,-24 1 15,24-1 1</inkml:trace>
  <inkml:trace contextRef="#ctx0" brushRef="#br0" timeOffset="-66521">6170 3193 0,'0'24'16,"-24"0"0,24 0-1,-24 1 1,24-1 0,-25-24-16,25 24 0,-24-24 15,24 24-15,-24-24 16</inkml:trace>
  <inkml:trace contextRef="#ctx0" brushRef="#br0" timeOffset="-66239">6001 3193 0,'24'0'31,"-24"24"-15,24 0-1,0 0 1,-24 1-16,24-1 16,1-24-16,-25 24 15,24-24-15,-24 24 0,24-24 16,0 24-16,0-24 31</inkml:trace>
  <inkml:trace contextRef="#ctx0" brushRef="#br0" timeOffset="-63287">3533 3290 0,'0'24'78,"0"0"-63,0 0 17,-24 0-32,24 1 15,0-1 1,0 0-16,-24-24 16,24 24-16,0 0 15</inkml:trace>
  <inkml:trace contextRef="#ctx0" brushRef="#br0" timeOffset="-62941">3848 3386 0,'0'25'32,"24"-25"-17,0 0 1,0 0-16,1 24 15,-1-24 1,0 0-16,0 0 16</inkml:trace>
  <inkml:trace contextRef="#ctx0" brushRef="#br0" timeOffset="-62119">4573 3290 0,'25'0'15,"-50"0"17,1 0-1,0 0-16,0 0-15,0 0 16,0 0-16,-1 0 16,1 0-16,0 0 15,0 0-15,0 0 16,24 24 78,0 0-63,0 0-15,0 0-1,0 1 16,24-25 63,0 0-94,0 0 16,0 0-1,1 0-15,-1 0 16,0 0-16,0 24 16,0-24-1,-24 24-15,0 0 16,0 0 15,-24-24-31,0 0 0,0 25 16,0-25-1,-1 0-15,1 0 0,0 0 16</inkml:trace>
  <inkml:trace contextRef="#ctx0" brushRef="#br0" timeOffset="-61573">3848 3314 0,'0'24'31,"24"-24"-15,0 24 0,0-24-1,-24 24-15,25-24 16,-1 25-16,0-25 0,0 0 16,0 24-1,0-24-15,1 24 0,-25 0 31,-25-24 1,25 24-32,-24-24 15,0 0-15,-24 25 0,24-25 16,-25 24-16</inkml:trace>
  <inkml:trace contextRef="#ctx0" brushRef="#br0" timeOffset="-59775">8226 6459 0,'0'24'31,"24"-24"16,1 0-31,23 0-16,0 0 0,25 0 16,48 0-16,0 0 0,24 24 15,0-24-15,24 0 16,1 24-16,-1-24 0,-24 24 15,0-24-15,-24 25 16,0-25-16,-24 0 0,-24 0 16,-1 0-16,-23 0 0,-25 0 15,24 0-15,-24 0 16,-24-25-16,-24 25 31,24-24-15</inkml:trace>
  <inkml:trace contextRef="#ctx0" brushRef="#br0" timeOffset="-59467">10234 6386 0,'-24'0'0,"0"0"16,48 24 46,0-24-62,0 24 16,0 1-16,25-25 16,-25 24-16,0 0 0,25 0 15,-25-24-15,0 24 0,0 1 16,-24-1-16,24 0 15,-24 0-15,0 0 16,-24 1-16,0-1 16,0-24-16,-25 24 0,1-24 15</inkml:trace>
  <inkml:trace contextRef="#ctx0" brushRef="#br0" timeOffset="-58748">9895 5515 0,'0'-24'15,"25"0"1,-25 0-1,-25-1 1,1 25 0,0 0-16,-24 0 15,23 0-15,-23 0 0,24 25 16,-25-25-16,25 24 0,0-24 16,24 24-16,-24 0 15,24 0-15,0 1 16,24-1-16,0 0 15,0 0-15,25 0 0,-1 1 16,-24-25-16,25 24 0,-25 0 16,0 0-16,0-24 15,1 24-15,-25 0 0,0 1 16,-25-25 0,1 24-16,0-24 0,0 0 15,-25 24-15,1-24 16,0 0-16,-1 0 0,1 0 15,0 0-15,23 0 0,1-24 16</inkml:trace>
  <inkml:trace contextRef="#ctx0" brushRef="#br0" timeOffset="-58292">10161 5636 0,'0'-24'0,"-24"0"15,0 24 1,24-24-16,-24 24 0,0 0 16,0 0-16,-1 0 15,25 24-15,-24 0 16,0-24-16,24 24 0,-24 0 15,0 1-15,24-1 16,0 0-16,0 0 16,0 0-16,24-24 15,-24 24-15,24-24 16,0 0-16,0 0 16,1 0-16,-1-24 0,0 0 15,0 0 1,0 0-16,0 0 0,-24-1 15,0 50 32,0-1-47,0 0 16,25 0-16,-25 0 16,0 0-16,24 1 15,-24-1-15</inkml:trace>
  <inkml:trace contextRef="#ctx0" brushRef="#br0" timeOffset="-57961">10379 5636 0,'-24'-24'16,"24"48"15,24 0-16,0 1-15,-24-1 16,25 0-16,-25 0 0,24-24 16,-24 24-16,24 0 15,-24 1-15,24-25 0,-24 24 16,24-24 0,-24-24-16,0-1 15,0 1-15,25 0 16,-25 0-16,0 0 15,0 0-15,24-1 16,-24 1 0,24 24-1</inkml:trace>
  <inkml:trace contextRef="#ctx0" brushRef="#br0" timeOffset="-57559">10766 5685 0,'24'0'63,"1"0"-48,-1 0 1,0 0-16,0 0 15,0 0 1,1-25-16,-1 25 16,-24-24-16,0 0 15,0 0 1,-24 24-16,24-24 16,-25 24-16,1 0 0,0 24 15,0-24 1,0 24-16,24 0 0,-25 0 15,25 1-15,0-1 16,0 0-16,0 0 0,0 0 16,0 0-16,25 1 0,-1-1 15,24 0-15,-24-24 16,25 0-16,-1 0 0,1-24 16</inkml:trace>
  <inkml:trace contextRef="#ctx0" brushRef="#br0" timeOffset="-56211">10549 6676 0,'24'0'15,"0"0"-15,0 0 16,0 0-16,25 0 0,23 0 16,1 0-16,-1 25 15,25-25-15,24 0 0,0 0 16,24 24-16,-24-24 16,24 0-16,25 24 0,-25-24 15,24 0-15,25 24 0,-25-24 16,24 24-16,1-24 15,0 24-15,-1-24 0,1 25 16,-25-25-16,0 24 16,-24-24-16,1 0 0,-1 0 15,-24 24-15,0-24 16,0 0-16,-25 0 0,25 0 16,-24 0-16,0 0 0,0 0 15,-25 0-15,1 0 16,-25 0-16,0 0 0,-23 0 15,-1 0-15,0 0 0,0 0 16,-48 0 15,0 0-15,24-24 0</inkml:trace>
  <inkml:trace contextRef="#ctx0" brushRef="#br0" timeOffset="-55758">15362 6942 0,'0'25'94,"0"-1"-79,0 0 1,0 0-16,0 0 0,-24 25 16,24-1-16,-24 1 15,24-1-15,0 24 0,-24-23 16,24 23-16,0 1 15,0 0-15,0-25 0,0 25 16,0-25-16,0 0 0,0 1 16,24-1-16,-24 0 15,0-23-15,0-1 0,24 0 16,-24 0 0,0-48 15</inkml:trace>
  <inkml:trace contextRef="#ctx0" brushRef="#br0" timeOffset="-55539">15000 8055 0,'0'24'16,"24"-24"-1,-24 25-15,24-25 16,-24 24 0,24-24-16,-24 24 0,24-24 15,1 24-15</inkml:trace>
  <inkml:trace contextRef="#ctx0" brushRef="#br0" timeOffset="-55321">15532 8104 0,'24'-25'0,"-24"50"46,0-1-30,-24 0 0,24 0-16,-24-24 15,-25 24-15,25 1 0,-24-1 16,-1 0-16</inkml:trace>
  <inkml:trace contextRef="#ctx0" brushRef="#br0" timeOffset="-52790">13306 8563 0,'0'-24'15,"0"48"1,24 0 0,-24 1-16,25 23 15,-25-24-15,24 49 0,-24-1 16,24 1-16,-24-1 15,0 25-15,0 0 0,0 0 16,0-25-16,0 25 0,0 0 16,0-25-16,-24-23 15,24 23-15,0-23 0,0-25 16,-24 0-16,24 0 16,0 0-16,0-48 15,24 0-15</inkml:trace>
  <inkml:trace contextRef="#ctx0" brushRef="#br0" timeOffset="-53546">15556 8878 0,'24'0'16,"-24"24"-1,0 0 1,0 0-1,0 0-15,0 1 16,24 23-16,-24-24 0,0 25 16,0-1-16,0 0 15,25 1-15,-25-25 0,0 24 16,0-24-16,24 1 16,-24-1-16,0 0 0</inkml:trace>
  <inkml:trace contextRef="#ctx0" brushRef="#br0" timeOffset="-53253">15629 8974 0,'0'-24'0,"0"0"0,0 0 16,0 0-16,0-1 0,24 1 15,0 0-15,0 24 16,0 0-1,0 0-15,1 0 0,-1 0 16,0 0-16,24 24 16,1 0-16,-25-24 0,24 25 15,-23-1-15,-1 0 0,0 0 16,0 0-16,-24 1 16,-24-1-16,0-24 15,0 24-15,-1-24 16,-23 24-16,0-24 0,-1 0 15,1 0-15,24 0 0</inkml:trace>
  <inkml:trace contextRef="#ctx0" brushRef="#br0" timeOffset="-54498">14250 8829 0,'0'24'47,"0"1"-32,0 23 1,0-24-16,-25 25 0,25-25 16,0 24-16,0 1 0,0-1 15,0 0-15,-24-23 16,24-1-16,0 0 0,0 0 15,0 0-15,0-48 32,0 0-17,0-24-15,0 23 0,0-23 16,0 0-16,-24-1 16,24-23-16,-24 23 0,24 1 15,0-1-15,0 1 16,0 24-16,0-24 15,24 48-15,0-25 0,0 1 0,1 24 16,-1 0-16,24 0 16,1 0-16,-25 24 0,24-24 15,-24 25-15,25-1 16,-49 0-16,24 0 0,-24 0 16,-24 0-16,0 1 0,-1-1 15,1-24-15,-24 24 16,24 0-16,-25-24 0,25 0 15,-24 24-15,23-24 16,25 25-16,-24-25 0,24 24 16,0 0-16,24 0 15,-24 0-15,49 1 16,-25 23-16,0-24 0,25 0 16,-1 25-16,0-25 15,1 0-15,-1 24 0,-24-23 16,25-25-16,-25 24 0,0 0 15,0-24-15,0 0 16</inkml:trace>
  <inkml:trace contextRef="#ctx0" brushRef="#br0" timeOffset="-53967">14879 8950 0,'0'-24'15,"24"24"1,-24 24 0,0 0-1,0 1-15,0 23 0,0-24 16,0 25-16,0-1 16,0 0-16,24-23 0,-24 23 15,0-24-15,0 24 0,0-23 16,0-1-1,0-48 17,0-1-32,0-23 0,-24 0 15,24-1-15,-24 1 0,24 0 16,0-25-16,-25 25 16,25-1-16,-24 1 0,24 24 15,0-25-15,0 25 16,24 24-1,1 0-15,-1 0 16,24 0-16,-24 24 16,25-24-16,-1 24 0,-24-24 15,25 25-15,-25-1 16,0-24-16,0 24 0,0 0 16,-24 0-16,0 25 0,0-25 15,25 24-15,-25 1 16,0-1-16,0 1 0,0-1 15,0 0-15,0-24 16,0 25-16,0-25 0,0 0 16,24 0-16</inkml:trace>
  <inkml:trace contextRef="#ctx0" brushRef="#br0" timeOffset="-53772">14951 9144 0,'-24'0'16,"24"-24"-16,24 24 31,0 0-31,25 0 16,-25-25-16,24 25 15,1 0-15,-1-24 0,0 24 16,1 0-16</inkml:trace>
  <inkml:trace contextRef="#ctx0" brushRef="#br0" timeOffset="-51980">13524 8757 0,'-24'-24'0,"0"-1"0,-1 1 15,25 0-15,-24 0 16,24 0-16,-24-1 0,24 1 15,24 24-15,0 0 16,1-24-16,23 24 16,0 0-16,25 0 0,24 0 15,48 0-15,0 0 0,48 0 16,25 0-16,24 24 16,24-24-16,0 24 0,0-24 15,25 25-15,-49-1 16,-1 0-16,-23-24 0,-48 24 15,-1-24-15,-48 0 0,-24 24 16,-25-24-16,-23 0 16,-1 0-16,-24 0 0,0 0 15,-24 25 32,-24-25-31,24 24-16,0 0 0,0 0 15,0 0-15,-24 25 16,24-25-16,0 24 0,-24 1 16,24-1-16,0 0 0,0 1 15,-24-1-15,24 25 16,0-25-16,0 25 0,0-1 16,0-23-16,0-1 15,0 0-15,24 1 0,-24-1 16,24 1-16,-24-25 0,0 0 15,0 0-15,24 0 16,-48-24 15,0 0-15,0 0-16,-49 0 0,0 0 16,-23 0-16,-25 0 15,0 0-15,-49 0 0,-23 0 16,-25 0-16,0-24 15,-23 24-15,-1-24 0,-24 0 16,24 0-16,0-1 16,24 1-16,24 0 0,1 0 15,24 0-15,48 24 0,0-25 16,48 25-16,1 0 16,47 0-16,-23 0 0,24 0 15,0 0-15,-1 25 47</inkml:trace>
  <inkml:trace contextRef="#ctx0" brushRef="#br0" timeOffset="-36635">18144 8660 0,'0'24'62,"-24"0"-46,24 1-16,-24-1 0,0 0 16,24 0-16,-24 24 15,-1-23-15,1 23 0,0-24 16,0 0-16,24 1 15,-24-1-15,24 0 0,-25 0 16,25 0 0,25-48-1,-1 0-15,0 0 16,-24 0-16,24-1 16,0 1-16,25-24 0,-25-1 15,0 25-15,0-24 0,1 0 16,-1 23-16,-24 1 15,24 0-15,-24 0 0,24 0 16,0 48 0,-24 0-16,24 0 15,-24 0-15,25 1 0,-25 23 16,24 24-16,-24-23 16,24-1-16,0 25 0,-24-25 15,24 1-15,1-1 16,-25 0-16,24-23 0,-24-1 15</inkml:trace>
  <inkml:trace contextRef="#ctx0" brushRef="#br0" timeOffset="-36452">18072 8878 0,'-24'-25'0,"-1"25"15,1 0 1,48 0-1,1 0-15,-1 25 16,24-25-16,1 0 0,-1 24 16,24-24-16,1 0 0,0 24 15,-1-24-15,-23 0 16</inkml:trace>
  <inkml:trace contextRef="#ctx0" brushRef="#br0" timeOffset="-36245">18773 8733 0,'0'-25'0,"0"1"15,0 0-15,-24 24 16,0 0 0,24 24-1,0 0-15,0 25 16,0-25-16,0 0 16,0 0-16,0 25 15,0-25-15,0 0 0,0 0 16,0 0-16,0 1 0,24-1 15,-24 0 1,24-24-16</inkml:trace>
  <inkml:trace contextRef="#ctx0" brushRef="#br0" timeOffset="-36023">18943 8636 0,'0'-24'0,"24"24"31,-24 24-31,0 0 16,24 0-16,-24 0 15,24 25-15,-24-1 0,24-24 16,-24 25-16,25-1 16,-25-24-16,0 25 0,24-25 15,-24 24-15,0-24 0,0 1 16</inkml:trace>
  <inkml:trace contextRef="#ctx0" brushRef="#br0" timeOffset="-35645">19717 8757 0,'24'-24'16,"0"-1"-16,0 1 16,0-24-16,1-1 0,23 1 15,-24 0-15,-24-1 16,24 1-16,1-25 0,-25 25 16,0 0-16,0 23 0,-25 1 15,1 24-15,0 0 16,-24 24-16,23 1 0,1 23 15,-24 0-15,24 25 0,-25-1 16,25 1-16,0 24 16,24 0-16,-24-1 0,24 1 15,0 0-15,0 0 16,0-1-16,0 1 0,0-24 16,0-1-16,0 1 0,0-25 15,0 1-15,0-25 16</inkml:trace>
  <inkml:trace contextRef="#ctx0" brushRef="#br0" timeOffset="-35302">19378 9095 0,'0'-48'0,"0"24"16,0 0-16,24-1 15,-24 1-15,24 24 0,25-24 16,-25 24-16,24 0 15,1 0-15,-1 0 0,1 0 16,23 0-16,-24 0 0,1 0 16,-25 0-16,24 0 15,-23 0-15,-1-24 16,-24 0-16,0-1 16,0 1-16,-24 0 15,24 0 1,0 48-1,0 0 1,0 0-16,0 25 16,-25-25-16,25 0 15,0 25-15,0-25 0,0 0 16,0 24-16,0-23 16,25-25-16</inkml:trace>
  <inkml:trace contextRef="#ctx0" brushRef="#br0" timeOffset="-35134">20104 8684 0,'0'-24'0,"0"-24"16,-24 23 0,24 50 15,0-1-16,0 0-15</inkml:trace>
  <inkml:trace contextRef="#ctx0" brushRef="#br0" timeOffset="-34549">20273 8926 0,'-24'0'0,"0"0"15,48 0 1,0 0 0,0 0-16,0 0 15,1 0-15,-1 0 16,0-24-16,0 24 0,0-24 16,1 24-16,-1-25 0,-24 1 15,24 0-15,-24 0 16,0 0-16,0 0 15,-24 24 1,0 0-16,-1 0 0,1 0 16,-24 24-16,24 0 0,-25 0 15,25 0-15,0 0 16,0 1-16,24 23 0,0-24 16,0 0-16,24 25 15,0-25-15,0 24 0,25-23 16,-1-1-16,25 0 0,-25 0 15,25-24-15,-25 0 16,0 0-16,1-24 0,-1 0 16,-24-25-16,0 1 15,1 0-15,-25-1 0,0-23 16,0-1-16,0 25 0,-25-25 16,25 25-16,0-1 15,0 25-15,0 0 0,-24 0 16,24 48-1,0 0-15,0 25 16,0-1-16,0 0 0,0 1 16,0-1-16,0 0 15,0 25-15,-24-25 0,24 1 16,0-25-16,0 24 16,0-23-16,0-1 0</inkml:trace>
  <inkml:trace contextRef="#ctx0" brushRef="#br0" timeOffset="-34066">21241 9071 0,'24'0'0,"0"-24"16,-24 0-16,24 24 15,-24-24-15,0-1 16,0 1-16,0 0 0,0 0 15,0 0-15,-24-1 0,24 1 16,-24 24-16,0 0 16,0 0-16,-1 0 0,1 24 15,0 1-15,0-1 16,0 0-16,24 0 0,-25 0 16,25 1-16,-24 23 0,24-24 15,0 0-15,24-24 16,1 25-16,-1-25 0,0 0 15,0 0-15,25 0 0,-25-25 16,24 1-16,-24-24 16,0 24-16,25-25 0,-25 1 15,0-25-15,0 25 16,-24-25-16,25 1 0,-25 23 16,0-23-16,0 48 15,0-25-15,0 25 0,-25 48 16,25 0-16,0 25 15,0-1-15,0 1 16,0 23-16,0 1 0,0 23 16,25-23-16,-25 0 0,24-1 15,0 1-15,-24-25 16,24-24-16,0 1 0</inkml:trace>
  <inkml:trace contextRef="#ctx0" brushRef="#br0" timeOffset="-33820">21894 9023 0,'0'24'0,"24"-24"31,0 0-31,-24 24 16,0 0 0,0 1-1,0 23-15,0-24 0,-24 25 16,24-25-16</inkml:trace>
  <inkml:trace contextRef="#ctx0" brushRef="#br0" timeOffset="-25293">17709 8031 0,'0'-24'16,"-24"24"-1,24 24 17,0 0-17,0 0 1,0 1-16,0 23 15,0-24-15,-24 0 0,24 25 16,0-25-16,-25 24 16,25-24-16,0 25 0,0-25 15,0 0-15,25 0 16,-1-24 15</inkml:trace>
  <inkml:trace contextRef="#ctx0" brushRef="#br0" timeOffset="-24851">17806 7765 0,'-25'-48'0,"1"23"16,0 1-16,0 0 0,0 0 15,-25 24-15,25 0 16,-24 24-16,-1 0 0,1 0 15,24 25-15,-25-1 16,25 0-16,0 25 0,0 0 16,24-25-16,0 25 0,0-1 15,0 1-15,24-1 16,0 1-16,0-25 0,1 25 16,23-49-16,-24 24 15,25-23-15,-1 23 0,0-48 16,1 24-16,-25-24 0,24 0 15,1-24-15,-1 0 16,-24 0-16,25-1 0,-25-23 16,24 0-16,-24-25 15,1 0-15,-25-23 0,0-1 16,0 24-16,0-23 0,-25-1 16,-23 24-16,24 1 15,-49 23-15,25 25 0,-1 0 16,1 0-16,0 24 15,-1 24-15,25 0 0,-24 0 16,24 1-16,-1 23 0,25-24 16,0 24-16</inkml:trace>
  <inkml:trace contextRef="#ctx0" brushRef="#br0" timeOffset="-24070">17491 9966 0,'0'-24'0,"0"0"16,0 0-16,24-1 15,-24 1 1,25 0-16,-25 0 0,24 24 16,0-48-1,0 48-15,0 0 0,1 0 16,-1 0-16,0 0 16,0 24-16,-24 0 15,0 24-15,24-24 0,-24 25 16,0-1-16,0-24 0,0 25 15,-24-25-15,0 24 16,0-23-16,-25-1 16,25 0-16,0-24 15,0 0-15,0 0 0,-1 0 16,1 0-16,24-24 16,24 24-1,1 0-15,-1 0 16,0 0-16,0 0 15,0 0-15,1 24 0,23-24 16,-24 24-16,0-24 0,0 24 16,1-24-1,-1 0-15,0 0 0,0-24 16</inkml:trace>
  <inkml:trace contextRef="#ctx0" brushRef="#br0" timeOffset="-23612">17927 9700 0,'-25'-48'15,"25"24"-15,-24-25 0,0 49 16,0-24-16,0 24 16,-25 0-16,25 0 0,-24 0 15,-1 0-15,1 24 16,-25 0-16,25 1 0,0-25 15,-25 48-15,25-24 0,-1 0 16,1 25-16,0-1 16,23 0-16,1 25 0,0-25 15,24 25-15,0-25 16,0 25-16,24-25 0,0 25 16,25-25-16,-1 1 0,0-25 15,25 24-15,0-24 16,-1 1-16,25-25 0,-24 0 15,23 0-15,-23 0 0,24-25 16,-25 1-16,1-24 16,-1-1-16,-23 1 0,-1-24 15,-24 23-15,0-48 16,1 25-16,-25-1 0,0-24 16,-25 25-16,1-1 15,-24 1-15,0 23 0,-25 1 16,25 0-16,-25 23 0,0 1 15,1 24-15,23 0 16,-23 0-16,24 0 0</inkml:trace>
  <inkml:trace contextRef="#ctx0" brushRef="#br0" timeOffset="-19715">2590 2153 0,'-24'0'15,"24"-24"1,24 24-16,-24 24 47,0 0-47,-24 0 15,-1 0 1,25 0-16,-24 1 0,24 23 16,-24-24-16,0-24 0,24 24 15,0 1-15,-24-25 16,24-25 15,0 1-15,24 0-16,-24 0 15,24-25-15,-24 25 16,24 0-16,-24 0 0,0 0 16,24 0-16,1 24 15,-1 0 1,-24 24-16,24 0 0,0 0 15,-24 0-15,24 25 16,1-25-16,-1 24 0,0-24 16,0 1-16,0 23 15,-24-24-15</inkml:trace>
  <inkml:trace contextRef="#ctx0" brushRef="#br0" timeOffset="-19534">2469 2370 0,'-24'-24'0,"0"24"0,24-24 16,-25 0-16,50 24 15,-1 0 1,0 0-16,24 0 0,1 0 16,-1 0-16,0 24 15,25-24-15,-49 24 0</inkml:trace>
  <inkml:trace contextRef="#ctx0" brushRef="#br0" timeOffset="-18832">2493 3338 0,'-24'0'16,"24"-24"-16,0 0 15,0-1 1,0 50 15,0-1-31,0 0 16,0 0-1,0 0-15,0 1 16,-24-25 0,24-25 15,0 1-31,0 0 16,-24 0-16,24 0 15,0-25-15,0 25 0,0-24 16,0 24-16,0-25 0,24 25 15,-24 0-15,0 0 16,24 24-16,0 0 16,0 0-16,0 0 15,1 0-15,-1 0 16,0 24-16,0-24 0,-24 24 16,24-24-16,-24 24 15,0 0-15,-24 1 31,0-25-31,24 24 16,0 0 15,24-24-15,-24 24-16,24-24 16,-24 24-16,25 0 15,-1 1-15,-24-1 16,0 0-1,-24 0-15,-1 0 16,1-24-16,0 0 16,-24 0-16,23 25 15,1-25-15,0 0 0</inkml:trace>
  <inkml:trace contextRef="#ctx0" brushRef="#br0" timeOffset="-18467">2687 4040 0,'0'-25'15,"0"1"-15,-25 24 16,25-24-16,0 0 16,-24 24-16,24-24 0,-24 24 15,0 0-15,0 0 16,-1 0-16,1 0 0,0 0 16,0 24-16,0 0 0,0 0 15,24 0 1,0 1-16,0-1 0,0 0 15,0 24-15,24-23 16,0-1-16,0 0 0,24 0 16,-23 0-16,23-24 0,25 0 15</inkml:trace>
  <inkml:trace contextRef="#ctx0" brushRef="#br0" timeOffset="-18110">2421 4959 0,'0'24'31,"0"0"-31,0 0 16,24-24-16,-24 49 15,0-25-15,0 0 0,0 25 16,0-25-16,0 24 15,0-24-15,0 25 0,0-25 16,0 0-16,0 0 16</inkml:trace>
  <inkml:trace contextRef="#ctx0" brushRef="#br0" timeOffset="-17873">2324 5152 0,'0'-24'16,"0"0"-16,0 0 15,0 0-15,24-1 16,0 25-16,25 0 0,-25 0 16,24 25-16,0-1 15,1-24-15,-25 24 0,24 0 16,-23 25-16,-1-25 16,-24 0-16,0 0 0,0 0 15,-24 0-15,-25 1 0,1-1 16,-1 0-16,-23 0 15,24-24-15,-1 0 0,1 0 16</inkml:trace>
  <inkml:trace contextRef="#ctx0" brushRef="#br0" timeOffset="-17026">5928 5370 0,'24'0'0,"-24"-24"0,25 0 15,-25-1 1,-25 25-1,1 0 1,0 0 0,0 25-16,0-1 15,-1-24-15,1 24 0,0 0 16,24 25-16,-24-25 16,24 0-16,0 0 0,0 0 15,24 1-15,0-1 16,0-24-16</inkml:trace>
  <inkml:trace contextRef="#ctx0" brushRef="#br0" timeOffset="-16864">5880 5491 0,'-24'0'16,"-1"0"-16,1-24 0,48 24 31,1 0-31,23 0 15,0 0-15,25 24 16,-1-24-16,1 0 0</inkml:trace>
  <inkml:trace contextRef="#ctx0" brushRef="#br0" timeOffset="-15209">19233 10136 0,'0'24'62,"0"0"-46,0 0-16,0 0 0,0 1 15,0-1-15,0 24 16,0-24-16,0 0 0,0 25 16,0-25-16,0 0 15,0 0-15,0 1 0</inkml:trace>
  <inkml:trace contextRef="#ctx0" brushRef="#br0" timeOffset="-14673">19305 10257 0,'0'-25'0,"0"1"16,-24 0-16,24 0 15,-24-25-15,24 25 0,0 0 16,24 0-16,-24 0 16,24-1-16,25 25 15,-25 0-15,24-24 0,1 24 16,-1 0-16,1 0 15,-1 24-15,0 1 0,1-25 16,-25 24-16,0 0 0,0 0 16,-24 0-16,0 1 15,0-1-15,-24 0 0,0 0 16,-24-24-16,-1 24 16,25-24-16,-24 25 0,-1-25 15,1 24-15,24-24 16,-1 0-16,1 0 0,0 0 15,24 24-15,24-24 32,0 24-32,1-24 0,-1 24 15,24-24-15,1 24 16,-25 1-16,24-1 0,-24 0 16,25-24-16,-49 24 0,24 0 15,-24 1-15,0-1 16,-24 0-16,-25-24 15,25 0-15,-24 0 16,-1 0-16,1 0 0,-25 0 16,25 0-16,24-24 0,-25 24 15,25 0-15,0-24 16,24-1-16,0 1 16,24 0-16,0 0 15</inkml:trace>
  <inkml:trace contextRef="#ctx0" brushRef="#br0" timeOffset="-14159">20128 10087 0,'-24'-24'0,"24"0"31,24 48 16,24-24-31,-23 0-1,23 24-15,0-24 0,1 0 16,-25 0-16,24 0 15,1 0-15,-25 0 0,-24-24 16,-24 0 0,-1 0-1,1 24-15,0-25 0,-24 25 16,23-24-16,1 24 16,0-24-16,0 24 15,24 24 16,24 0-15,-24 1 0,0-1-16,0 24 15,24-24-15,-24 1 0,0-1 16,0 0-16,0 0 16,0 0-16,0 1 0</inkml:trace>
  <inkml:trace contextRef="#ctx0" brushRef="#br0" timeOffset="-13997">20394 10136 0,'24'-25'0,"-24"1"0,24 0 15,1 0-15,-25 0 0,0-1 16,24 25-16,-24-24 16,-24 48-1,-1 1 1,1-1-16,0-24 0,0 24 15,0 0-15,-1 0 16,1-24-16</inkml:trace>
  <inkml:trace contextRef="#ctx0" brushRef="#br0" timeOffset="-13821">20080 9990 0,'0'-24'0,"24"24"31,0 24-31,0-24 0,25 25 16,-1 23-16,0-24 15,1 25-15,-1-25 0,0 24 16,1 1-16</inkml:trace>
  <inkml:trace contextRef="#ctx0" brushRef="#br0" timeOffset="-12770">20878 10547 0,'-24'-24'0,"-1"24"16,1 0-16,0-25 0,0 25 15,48 0 16,0 0-15,0 0 0,25 0-16,-25 0 0,24 0 15,1 0-15,-25 0 0,24 25 16,-23-25-16,-1 0 16</inkml:trace>
  <inkml:trace contextRef="#ctx0" brushRef="#br0" timeOffset="-12068">21604 10257 0,'0'-25'16,"0"50"31,0-1-32,-25-24-15,25 24 0,0 0 16,-24 0-16,24 0 0,0 1 16,0-1-16,0 0 15,0 0-15,0 0 16,24 1-16,1-25 16,-1 24-16,0-24 0,0 0 15,25 0-15,-1 24 16,0-24-16,1 0 0,-1 0 15,-24 0-15,25 0 0,-25 0 16,0 0-16,0 0 16,-24 24-16,-24 0 15,0-24-15,0 25 0,-1-25 16,1 24-16</inkml:trace>
  <inkml:trace contextRef="#ctx0" brushRef="#br0" timeOffset="-11841">21579 10329 0,'0'-24'0,"25"24"16,-1-24-16,0 24 15,0-24-15,25 24 0,-1 0 16,24 0-16,-23 0 0,23 0 15,-23 0-15,-1 0 16,1 0-16,-25 0 0,0 0 16,0 0-16</inkml:trace>
  <inkml:trace contextRef="#ctx0" brushRef="#br0" timeOffset="-8065">16669 10281 0,'24'0'31,"0"0"1,0 0-17,0 0 1,1 24-1,-25 0 1,24-24-16,-24 24 16,0 0-16,24-24 0,-24 25 15,0-1-15,24 0 16,-24 0-16,0 0 0,24-24 16,-24 25-16,25-25 15,-1 0 1,0 0-16,0-25 0,25 1 15,23 0-15,1 0 16,23-25-16,25 1 0,25 0 16,23-25-16,24 1 0,25-1 15,24 0-15,-24 1 16,-1 23-16,1 25 0</inkml:trace>
  <inkml:trace contextRef="#ctx0" brushRef="#br0" timeOffset="-3047">2687 387 0,'-25'0'15,"1"0"-15,48 0 0,-24 24 16,0 0 0,0 25-1,0-25-15,0 24 0,0 1 16,0-1-16,0 0 16,0 1-16,0-1 0,0-24 15</inkml:trace>
  <inkml:trace contextRef="#ctx0" brushRef="#br0" timeOffset="-2811">2251 290 0,'-24'-48'0,"0"-1"16,24 25-16,0 0 15,24-24-15,0 23 0,25 25 16,-1-24-16,25 0 16,23 24-16,25-24 0,0 24 15,0 0-15,0 24 0,0-24 16,-24 24-16,-25 0 16</inkml:trace>
  <inkml:trace contextRef="#ctx0" brushRef="#br0" timeOffset="-2650">2421 532 0,'-25'0'0,"25"24"16,25-24 0,23 0-16,-24 0 0,49 0 15,-25 0-15,25 0 16,23 0-16</inkml:trace>
  <inkml:trace contextRef="#ctx0" brushRef="#br0" timeOffset="-2465">3267 556 0,'0'24'16,"-24"-24"-16,24 25 31,-24-1-16,24 0-15,0 0 16,0 24-16,-24-23 0,24-1 16,0 0-16,0 0 15,0 0-15</inkml:trace>
  <inkml:trace contextRef="#ctx0" brushRef="#br0" timeOffset="-2304">3316 435 0,'0'-24'16,"0"0"-16</inkml:trace>
  <inkml:trace contextRef="#ctx0" brushRef="#br0" timeOffset="-1961">3509 508 0,'0'24'16,"-24"0"-1,24 0 1,0 1-16,-24-1 15,24 0-15,0 0 0,0 0 16,24 0-16,-24 1 16,24-25-16,0 24 0,0 0 15,1-24-15,-1 0 0,24 0 16,-24 0-16,1 0 16,23-24-16,-24 0 0,0-1 15,-24-23 1,0 24-16,0 0 0,-24 0 15,0-1 1,0 1-16,0 24 0,-1 0 16</inkml:trace>
  <inkml:trace contextRef="#ctx0" brushRef="#br0" timeOffset="-1523">4041 556 0,'0'-24'15,"24"48"17,1-24-32,-1 24 15,0-24-15,0 25 0,25-1 16,-25 24-16,0-24 0,0 0 15,0 1-15,1-1 16,-25 0-16,0 0 0,0 0 16,-25 1-1,1-50 1,24 1 0,0 0-1,24 0-15,-24 0 0,25-1 16,23 1-16,-24 0 15,0 0-15,1 0 0,23 0 16,-24 24-16,0 0 0,0 0 16,1 0-1,-1 24-15,-24 0 0,24 0 16,0 0-16,-24 25 16,24-25-16,-24 0 0,25 0 15,-25 0-15,0 1 0</inkml:trace>
  <inkml:trace contextRef="#ctx0" brushRef="#br0" timeOffset="-1355">4670 266 0,'-24'0'16,"0"0"-1</inkml:trace>
  <inkml:trace contextRef="#ctx0" brushRef="#br0" timeOffset="-591">12314 4136 0,'-24'-48'0,"0"0"0,24-1 16,0 25-16,0 0 0,48 0 15,-48-1-15,25 50 16,-25 23-16,0 25 15,0-1-15,0 25 0,0 24 16,-25 24-16,25 0 16,-24 0-16,-24 146 15</inkml:trace>
  <inkml:trace contextRef="#ctx0" brushRef="#br0" timeOffset="-202">11855 6846 0,'0'72'0,"0"1"16,24-1-16,-24-23 16,24-1-16,-24 1 0,0-1 15,0 0-15,24 25 16,-24-25-16,0 25 0,0-1 16,0 1-16,-24 24 0,0-1 15,24-23-15,-24 24 16,-25 0-16,25-1 0,-24 1 15,-1 0-15,25-25 16,-24 25-16,24 0 0,0 0 16,-1-25-16,1 25 0,0 0 15,24 0-15,0 24 16,-24-25-16,24 1 0,-24 24 16,24-24-16,-25 0 15,25-1-15,-24 1 0,0 0 16,24-25-16,-24 25 0,24 0 15,0-25-15,-24 25 16,24-24-16,0 24 0,-25-25 16,25 25-16,-24-25 15,24 25-15,-24-24 0,0 24 16</inkml:trace>
  <inkml:trace contextRef="#ctx0" brushRef="#br0" timeOffset="1027">14830 4620 0,'0'-24'0,"0"0"16,0 48 15,0 0-15,0 0-16,0 25 15,24-25-15,-24 24 0,0 1 16,25-1-16,-25 0 0,0-23 16,24 23-16,-24-24 15,0 0-15,0 1 0,24-25 16,-24-25-1,0 1 1,0 0-16,0-24 0,0 23 16,-24-47-16,24 23 15,0-23-15,-24-1 0,24 25 16,0-25-16,0 1 16,0-1-16,0 25 0,0-1 15,0 25-15,24 0 0,-24 0 16,24 24-16,0 0 15,25 0-15,-1 0 0,-24 24 16,49 0-16,-25 0 16,0 1-16,1 23 0,-1-24 15,1 25-15,-25-25 0,0 0 16,0 24-16,-24-23 16,0-1-16,0 0 15,-24 0-15,0-24 16,0 24-16,-1-24 15,1 0 1,24 25-16,24-1 16,1 0-1,-1 24-15,0-24 16,0 1-16,0 23 0,1-24 16,-25 25-16,24-25 0,-24 24 15,0-24-15,-24 1 16,24-1-16,-49-24 0,25 24 15,-24-24-15,-1 0 16,-23 0-16,23-24 0,-23 0 16,23-1-16,1 1 0</inkml:trace>
  <inkml:trace contextRef="#ctx0" brushRef="#br0" timeOffset="1303">16282 4233 0,'0'-24'16,"-25"0"-16,1 24 16,0 0-1,0 24-15,0 0 16,0 24-16,-1 1 0,-23 23 15,24 1-15,0 24 16,-1-25-16,25 1 0,-24 24 16,24-25-16,0-23 15,0 23-15,24-23 0,1-25 16,-1 24-16</inkml:trace>
  <inkml:trace contextRef="#ctx0" brushRef="#br0" timeOffset="1784">16935 4548 0,'24'-25'16,"-24"1"0,-24 24-16,0 0 15,-1 0-15,1 0 16,0 24-16,0-24 15,0 25-15,-1-1 0,25 0 16,-24 0 0,24 0-16,0 1 15,-24-1-15,48-24 63,-48 0-16,0 24-32,24 0-15,-24 0 16,24 0-16,-24 1 16,-1 23-16,25-24 0,-24 25 15,24-1-15,0-24 16,0 25-16,24-25 0,1 0 15,-1 0-15,24 0 0,0 1 16,1-1-16,-1-24 16,25 0-16,-25-24 0,1 24 15</inkml:trace>
  <inkml:trace contextRef="#ctx0" brushRef="#br0" timeOffset="1939">16741 4983 0,'-48'0'15,"0"0"-15,23 0 16,1 0-16,48 0 16,1 0-16,23 0 0,0 0 15,25 0-15,-1-24 16,1 24-16,0 0 0,-25-24 16</inkml:trace>
  <inkml:trace contextRef="#ctx0" brushRef="#br0" timeOffset="36457">7259 7088 0,'0'-25'47,"-25"25"-31,1 0-1,0 0 1,0 0-16,0 0 15,-1 0-15,1 0 16,0 0 0,24 25 62,0-1-78,-24 24 15,24-24-15,0 25 16,-24-25-16,24 24 0,0 1 16,0-1-16,-24 0 0,24 1 15,0-25-15,0 24 16,0-23-16,0-1 0,0 0 16,24-48 15,0 0-31,0-25 15,0 25-15,0-24 16,1-1-16,-1 1 0,0-1 16,0-23-16,0 24 15,-24-1-15,25 1 0,-1-1 16,0 25-16,-24 0 0,24 0 16,0 24-16,1 0 15,-1 24-15,0 0 16,0 25-16,0-25 15,25 24-15,-25 1 0,0-1 16,0 0-16,25 1 0,-25-1 16,0-24-16,-24 25 15,24-25-15,0 0 0,-24 0 16,0 0 0,-24-24-16,0-24 15</inkml:trace>
  <inkml:trace contextRef="#ctx0" brushRef="#br0" timeOffset="37283">7162 7088 0,'0'-25'0,"0"1"16,0 0 0,24 24-16,0 0 15,0 0-15,1 0 16,-1 24-1,0 0-15,-24 1 0,24 23 16,0 0-16,1 1 16,-25 23-16,24 1 0,-24-1 15,0 25-15,0 0 0,24 0 16,-24-25-16,0 25 16,24 0-16,-24-25 0,0 1 15,24 24-15,-24-49 16,0 25-16,0-1 0,0-23 15,0 23-15,0-23 0,0 23 16,-24-23-16,24-1 16,-24 0-16,24 1 0,0-25 15,-24 24-15,24-24 16,0 1-16,0-1 0,-24 0 16,24 0-16,0 0 15,0 1 1,24-25-1,0 0 1,0 0 0,0 0-1,25 0-15,-25-25 16,24 25-16,1 0 0,23-24 16,1 24-16,-1 0 15,25 0-15,0 0 0,48 0 16,-24 0-16,48 24 0,-24-24 15,49 25-15,0-1 16,-1 0-16,25 0 0,-1 0 16,1 1-16,0-1 15,0 0-15,-1 0 0,25 0 16,-24 0-16,0 1 0,-25-1 16,1 0-16,-25 0 15,0 0-15,-23 1 0,-1-25 16,-24 24-16,-25 0 0,25 0 15,-24 0-15,24-24 16,-24 25-16,0-25 0,-25 0 16,25 24-16,-25-24 15,1 0-15,-25 0 0,25-24 16,-49 24-16,25 0 16,-25 0-16,-24-25 0,24 25 15,-24-24 16,-24 24 1,0-24-32,-25 24 15</inkml:trace>
  <inkml:trace contextRef="#ctx0" brushRef="#br0" timeOffset="37558">12919 9144 0,'-24'0'0,"0"-24"0,0 24 15,48 24 17,0-24-32,0 24 15,25 24-15,-1-23 16,0 23-16,1 0 0,-25 1 15,24-1-15,-24 0 16,1 25-16,-25-25 0,0 1 16,-25-1-16,1-24 0,-48 25 15,-1-25-15,1 0 16,-25 0-16,-24 0 0</inkml:trace>
  <inkml:trace contextRef="#ctx0" brushRef="#br0" timeOffset="38020">7936 9797 0,'-24'0'0,"0"0"15,-1-24-15,50 24 32,23 0-17,0 0-15,25 0 16,-1 0-16,25 0 0,24 0 15,-24 0-15,0 0 0,-1 0 16,-23 0-16,-25 0 0,-23 0 16</inkml:trace>
  <inkml:trace contextRef="#ctx0" brushRef="#br0" timeOffset="38223">8129 9724 0,'-24'0'0,"24"25"0,0-1 15,24 0 1,1 0 0,-25 0-16,24 25 0,0-25 15,0 24-15,0 1 0,1-25 16,-25 24-16,24 1 16,-24-1-16,24 0 0,-24-23 15,0 23-15,24-24 16,-24 0-16</inkml:trace>
  <inkml:trace contextRef="#ctx0" brushRef="#br0" timeOffset="38560">8420 10257 0,'-24'-25'0,"24"1"15,0 0-15,24 0 16,0 24-16,0 0 15,0 0-15,25 0 16,-25 24-16,24-24 0,-24 24 16,25 0-16,-25 1 15,24 23-15,-48-24 0,25 0 16,-25 0-16,0 1 0,0-1 16,-25-24-1,1 0-15,0 0 16,0 0-1,24-24-15,0-1 0,0 1 16,24 0-16,-24-24 0,24 24 16,0-1-16,1 1 15,-1 24-15,0-24 0,0 24 16,0 0-16,1-24 16</inkml:trace>
  <inkml:trace contextRef="#ctx0" brushRef="#br0" timeOffset="38932">9025 10160 0,'0'-24'31,"0"48"1,0 0-17,0 0-15,0 0 16,0 1-16,0-1 15,0 0-15,0 0 0,0 0 16,0 0-16,24 1 16,-24-1-16,24-24 0,0 24 15,24-24-15,-23 0 0,23 0 16,-24-24-16,25 0 16,-25 24-16,0-49 0,0 25 15,-24 0-15,0-24 16,0 23-16,0-23 0,0 24 15,-24 0-15,24-1 0,0 1 16,-24 24-16,24 24 31,0 1-15,0-1-16</inkml:trace>
  <inkml:trace contextRef="#ctx0" brushRef="#br0" timeOffset="39311">9895 10136 0,'25'-25'0,"-25"1"16,0 0-1,-25 24-15,1-24 16,0 24-16,0 0 0,0 0 15,-25 0-15,1 0 16,24 24-16,-25-24 0,25 24 16,0-24-16,0 24 0,24 1 15,0-1 1,0 0-16,24 0 0,0 0 16,24 1-16,1-1 15,-1 0-15,1 0 0,-25 0 16,24 0-16,-24-24 0,1 25 15,-1-1-15,-24 0 16,-24 0-16,-1-24 16,1 0-16,0 24 15,-24-24-15,23 0 0,-23-24 16,24 0-16,0 24 0</inkml:trace>
  <inkml:trace contextRef="#ctx0" brushRef="#br0" timeOffset="39592">10161 9797 0,'0'-24'16,"0"48"0,0 0-1,0 0-15,0 0 16,0 25-16,0-25 15,0 24-15,0 1 0,0-1 16,25-24-16,-25 25 0,24-1 16,-24-24-16,24 1 15,0 23-15,0-24 0,25 0 16,-25-24-16,0 24 16,25-24-16,-25 25 0,24-25 15,-24 0-15,1-25 16</inkml:trace>
  <inkml:trace contextRef="#ctx0" brushRef="#br0" timeOffset="39741">10186 10087 0,'-49'-24'0,"25"24"0,0 0 16,24-24-16,24 24 16,0 0-1,0 0-15,25 24 16,-1-24-16,1 0 0,-1 0 15,-24 0-15</inkml:trace>
  <inkml:trace contextRef="#ctx0" brushRef="#br0" timeOffset="54981">19426 10716 0,'25'0'0,"-1"0"16,0-24-16,0 48 16,25-24-16,-1 24 0,25-24 15,-1 25-15,25-1 0,0-24 16,48 24-16,-24-24 15,48 0-15,-24 24 0,25-24 16,-1 0-16,-24 24 16,0-24-16,0 0 0,0 0 15,-24 0-15,-24 0 16,0 0-16,-25 0 0,-23-24 16,-1 24-16,-24 0 0,1 0 15,-50 0 1,1 0-16,-24 0 0</inkml:trace>
  <inkml:trace contextRef="#ctx0" brushRef="#br0" timeOffset="55298">19886 11103 0,'-24'0'0,"0"0"0,24-24 16,0 0 0,24 24-16,24 0 0,1 0 15,23 0-15,1 0 16,24 0-16,-1 0 15,49 0-15,-24 0 0,25 24 16,-26-24-16,26 0 0,-25 24 16,0 0-16,-25-24 15,1 25-15,-49-1 0,1 0 16</inkml:trace>
  <inkml:trace contextRef="#ctx0" brushRef="#br0" timeOffset="57780">13887 9894 0,'0'-25'31,"-24"25"-31,-1 0 16,1 0 0,0-24-16,0 24 0,0 0 15,-25 0-15,1 24 16,0-24-16,-25 25 0,25 23 15,-25-24-15,0 25 0,-23-1 16,23 25-16,1-1 16,-25 1-16,24 23 0,-24 1 15,25 0-15,-1 0 16,1 24-16,-1-25 0,1 25 16,23 0-16,1 0 0,-1-24 15,1 24-15,24-24 16,0 0-16,24-25 0,-25 25 15,25-25-15,-24 1 16,24 0-16,0-1 0,24-23 16,-24 23-16,25-23 0,-1-1 15,0 0-15,24 1 16,-23-1-16,23 0 0,-24 1 16,25-25-16,-25 0 15,0 0-15,24 1 0,-23-1 16,-1 0-16,0-24 0,0 0 15,0 0 1,0-24-16,-24 0 16,0-1-16,25 1 15</inkml:trace>
  <inkml:trace contextRef="#ctx0" brushRef="#br0" timeOffset="58135">12774 12337 0,'0'-24'15,"0"48"17,0 0-1,0 0-31,0 0 15,0 1-15,24-1 0,-24 24 16,24-24-16,-24 1 0,25-1 16,-25 24-16,24-24 15,-24 1-15,0-1 0,0 0 16,0 0-16,0 0 16,-24 1-16,-1-1 0,1 0 15,0-24-15,0 24 0,-25-24 16,25 24-16,-24-24 15,0 0-15,23 24 0,-23-24 16,0 25-16</inkml:trace>
  <inkml:trace contextRef="#ctx0" brushRef="#br0" timeOffset="59207">8492 13692 0,'0'-25'32,"0"1"-32,0 0 15,-24 48 17,24 0-32,-24 1 15,0-1-15,24 24 0,-24-24 16,-1 1-16,25 23 15,0-24-15,0 0 0,0 0 16,0 1-16,25-1 16,-1 0-16,24-24 0,-24 24 15,25-24-15,-25 0 0,24 0 16,1-24-16,-25 0 16,24 0-16,-24-1 0,1 1 15,-1 0-15,-24 0 16,0 0-16,0 0 0,0 48 47,0 0-47,0 0 0,0 0 15,0 0-15,24 25 16,0-25-16,0 0 0,1 25 16,-1-25-16,24-24 0,-24 24 15,25-24-15,-25 0 16,0 0-16,24-24 0,-23 0 15,-1-1-15,-24-23 16,24 24-16,-24-25 0,0 1 16,0 0-16,-24-1 0,0 25 15,-1-24-15,1 24 16,0-1-16,0 25 0,0 0 16,0 0-1</inkml:trace>
  <inkml:trace contextRef="#ctx0" brushRef="#br0" timeOffset="59627">9315 13522 0,'-24'0'0,"-1"0"0,1 0 16,24 24-1,0 1 1,0-1-16,24 24 0,-24-24 16,0 25-16,0-1 15,25 1-15,-25-1 0,0-24 16,24 24-16,-24-23 16,0 23-16,0-24 0,0 0 15,0 1-15,24-25 16,-24-25-1,0 1-15,0 0 0,24 0 16,-24 0-16,24-1 0,1 1 16,-1-24-16,0 24 15,0 24-15,0 0 16,1 24 0,-1 0-16,0 0 0,-24 0 15,24 1-15,-24 23 0,24-24 16,-24 25-16,0-25 15,24 0-15,-24 0 0,25-24 16</inkml:trace>
  <inkml:trace contextRef="#ctx0" brushRef="#br0" timeOffset="60246">10016 13933 0,'25'-24'0,"-25"0"0,0 0 15,-25 0-15,25 0 16,-24-1-16,0 1 16,0 24-1,0 24 1,-1 1-16,1-25 16,24 24-16,-24 0 0,24 0 15,-24 0-15,24 0 16,0 1-16,0-1 0,0 0 15,24 0-15,-24 0 16,24 1-16,0-25 0,1 24 16,-1-24-16,0 0 15,0 0 1,-24-24-16,24-1 31,-24 50 0,25-1-15,-1 0-16,0 0 16,0-24-1,0 0-15,0 0 16,1-24-16,-1 0 0,0 0 16,0-1-16,0-23 15,1 0-15,-1-1 0,0 1 16,-24-25-16,24 1 15,-24 23-15,0 1 0,0-25 16,0 49-16,-24 0 0,24 0 16,-24 24-16,0 24 15,24 0-15,-25 0 16,25 25-16,0-1 0,0 1 0,0 23 16,0-23-16,25 23 15,-1-24-15,0 1 0,0-1 16,0 1-16,-24-1 15,25-24-15,-1 0 0</inkml:trace>
  <inkml:trace contextRef="#ctx0" brushRef="#br0" timeOffset="60386">10355 13764 0,'-24'-24'15,"48"24"16,0 0-31,0 0 0,1 0 16,23 0-16</inkml:trace>
  <inkml:trace contextRef="#ctx0" brushRef="#br0" timeOffset="60721">10911 13667 0,'0'-24'16,"0"-24"-16,0 24 0,25-1 16,-1 1-16,0 0 0,-24 0 15,24 24-15,0 0 16,1 0-1,-25 24-15,0 0 16,0 0-16,24 25 0,-24-25 16,0 24-16,0-23 0,-24 23 15,24-24-15,-25 25 16,25-1-16,-24 0 0,24-24 16,0 25-16,0-1 15,0 1-15,24-25 0,-24 24 16</inkml:trace>
  <inkml:trace contextRef="#ctx0" brushRef="#br0" timeOffset="60881">11105 14466 0,'-24'24'16,"24"0"-1,-24-24-15,24 24 16,24-24-1</inkml:trace>
  <inkml:trace contextRef="#ctx0" brushRef="#br0" timeOffset="61410">11758 13401 0,'-48'-48'0,"-25"0"0,-24-1 16,1 1-16,-25-1 16,-25 1-16,-23 0 0,-24 23 15,-1 1-15,-24 0 0,-24 0 16,1 0-16,-26 24 16,26 24-16,-26 0 0,26 24 15,23 25-15,0 0 16,49 23-16,24 25 0,48 0 15,24 0-15,25 24 0,48 25 16,24-25-16,25 0 16,47 0-16,25-24 0,49 0 15,47-24-15,25 0 16,24-25-16,49-24 0,23-23 16,1-1-16,-24-48 0,-1-25 15,-24-23-15,-48-25 16,-24-48-16,-73-25 0,-72 1 15,-73-24-15,-73-1 16,-72 1-16,-97 23 0,-121 25 16,-72 24-16,-97 24 0,-97 1 15</inkml:trace>
  <inkml:trace contextRef="#ctx0" brushRef="#br0" timeOffset="64407">485 12409 0,'-24'0'0,"0"0"0,48 0 31,0 0-16,-24 25 1,24-25 31,1 0-31,-1-25-1,-24 1 1,24 24-16,-24-24 0,0 0 15,0 0 1,-24 24 0,0 0-16,-25 24 15,1-24-15,0 24 0,-1 24 16,-23 1-16,23-1 0,-23 1 16,23 23-16,1-23 15,24 23-15,-1 1 0,25-25 16,0 25-16,25-25 15,-1 0-15,24 1 0,25-25 16,-1 0-16,1 0 0,0-24 16,23 0-16,-23-24 15</inkml:trace>
  <inkml:trace contextRef="#ctx0" brushRef="#br0" timeOffset="64814">1017 12724 0,'-24'-24'16,"0"24"31,0 24-47,24 0 15,-24-24-15,0 24 0,-1 25 16,1-25-16,0 24 16,0-24-16,0 1 0,24 23 15,0-24-15,24 0 0,-24 1 16,24-25-16,24 24 16,1-24-16,-1 0 0,0 0 15,1-24-15,-1-1 16,1 1-16,-25 0 0,0-24 15,0 23-15,-24-23 0,-24 24 16,0-24-16,0 23 16,-1 1-16,-23 0 0,0 24 15,23-24-15,-23 24 16,24 0-16,-24 24 0</inkml:trace>
  <inkml:trace contextRef="#ctx0" brushRef="#br0" timeOffset="65256">1259 12676 0,'0'-25'15,"-24"25"-15,24-24 16,24 24-1,1 0 1,-25 24-16,24 1 0,-24-1 16,24 0-16,-24 0 15,0 0-15,0 25 0,0-25 16,0 0-16,0 0 0,0 0 16,0 1-16,0-50 31,0 1-16,24 0-15,-24-24 16,24 24-16,1-25 0,-1 25 16,0 0-16,0 0 15,0-1-15,0 25 0,1 0 16,-1 0-16,0 25 0,-24 23 16,24-24-16,-24 25 15,0-25-15,24 24 16,-24 0-16,0-23 0,0-1 15,0 0-15,0 0 0,0 0 16</inkml:trace>
  <inkml:trace contextRef="#ctx0" brushRef="#br0" timeOffset="65498">1888 12264 0,'0'-48'15,"-24"24"-15,0 0 16,24 48 0,0 0-16,-24 24 15,24 1-15,0-1 0,0 0 16,0 25-16,24 0 16,-24-1-16,24-23 0,-24 23 15,0-23-15,0-1 16,24 0-16,-24-24 0,0 1 15,0-1-15</inkml:trace>
  <inkml:trace contextRef="#ctx0" brushRef="#br0" timeOffset="65822">1888 12797 0,'0'-25'0,"0"1"0,0 0 16,0 0-16,0 0 0,0-1 15,0 1-15,25 0 16,-25 0-16,24 24 15,0 0-15,0 0 16,0 0-16,25 0 0,-25 0 16,24 24-16,-24 0 15,25 0-15,-25 1 0,0 23 16,-24-24-16,0 25 0,0-1 16,0-24-16,0 0 15,0 0-15,-24 1 0,0-25 16,0 0-16,24-25 15,-25 1-15,25 0 16,0-24-16,0 24 0,25-49 16,-1 25-16,0-1 15,24 25-15,1-24 0,-1 23 16,1 1-16,-1 0 0,0 24 16,-24-24-16</inkml:trace>
  <inkml:trace contextRef="#ctx0" brushRef="#br0" timeOffset="66150">2759 12530 0,'0'-24'16,"-24"24"-16,0-24 16,0 24-16,-1 0 15,1-24-15,0 24 0,0 0 16,0 0-16,-1 24 15,25 0-15,-24 0 0,0 1 16,0-1-16,24 24 0,0 1 16,0-25-16,0 24 15,0 1-15,24-25 0,0 0 16,0 0-16,1 0 16,-1-24-16,24 0 0,-24 0 15,1 0-15,-1-24 0,0 0 16,0-24-16,0 23 15,-24-23-15,0 0 0,-24-1 16,24 1-16,-24-1 16,0 1-16,24 24 0</inkml:trace>
  <inkml:trace contextRef="#ctx0" brushRef="#br0" timeOffset="66320">2614 12409 0,'-24'0'0,"0"0"0,-1 0 16,25 25-16,25-25 31,-1 0-16,24-25-15,-24 25 0,25-24 16,-25 0-16,24 0 16,-23 0-16,-1 0 0,0 24 15,0-25-15,-24 1 16,0 0-16,24 0 0,-24 0 16,0 24-16,0 121 0</inkml:trace>
  <inkml:trace contextRef="#ctx0" brushRef="#br0" timeOffset="66329">2904 12361 0</inkml:trace>
  <inkml:trace contextRef="#ctx0" brushRef="#br0" timeOffset="66555">2904 12361 0,'0'-121'0,"0"49"16,0 47-16,0 50 16,0 23-1,0-24-15,-24 25 0,24-1 16,-24 0-16,24 25 16,0-1-16,0-23 0,0 23 15,0-23-15,24 23 0,0-23 16,1-1-16,-1-24 15,0 25-15,0-25 0,24-24 16,-23 24-16,23-24 16,-24-24-16,25 24 0,-25-24 15,24-1-15,-24 1 0,1 0 16,-1 0-16</inkml:trace>
  <inkml:trace contextRef="#ctx0" brushRef="#br0" timeOffset="67810">1816 13425 0,'24'0'16,"-24"-24"-16,0 48 47,0 1-32,0-1-15,0 24 16,0 1-16,0 47 16,0-23-16,0 0 15,0-1-15,0-24 0,0 25 16,0-25-16,0 1 0</inkml:trace>
  <inkml:trace contextRef="#ctx0" brushRef="#br0" timeOffset="68134">1574 14054 0,'-24'0'15,"24"-24"-15,24 24 32,-24 24-17,48-24-15,-24 25 0,1-25 16,23 24-16,0-24 15,1 24-15,-1-24 0,1 24 16,-1-24-16,0 0 16,-24 0-16,1 0 0,-1-24 15,0 24-15,0-24 0,-24 0 16,24-1-16,-24 1 16,0 0-16,0-24 0,0 23 15,0 1 1,-24 24-16,0 24 15,0 1-15,0 23 0,-1 0 16,-23 1-16</inkml:trace>
  <inkml:trace contextRef="#ctx0" brushRef="#br0" timeOffset="68668">1114 15046 0,'24'-24'0,"1"0"0,-1 0 15,-24-1-15,24 1 16,-24 0-16,24 0 0,-24 0 16,-24 24-1,0 0-15,0 0 0,-25 0 16,1 24-16,-1 0 0,-23 0 15,24 0-15,-1 1 16,1-1-16,24 0 0,-1 0 16,1 0-16,24 1 15,24 23-15,1-24 0,-1 0 16,24 1-16,1-1 0,-1 0 16,24 0-16,-23 0 15,-1 1-15,1-1 0,-25-24 16,-24 24-16,0 0 0,-24 0 15,-25-24-15,-23 24 16,-1-24-16,1 25 0,-25-25 16,24 0-16,1 0 15,23 0-15,1-25 0</inkml:trace>
  <inkml:trace contextRef="#ctx0" brushRef="#br0" timeOffset="69057">1501 14998 0,'-24'0'16,"24"-24"-16,24 24 31,0 0-31,1-25 15,-1 25-15,24 0 0,-24 0 16,25-24-16,-1 24 16,-24 0-16,1-24 0,-1 24 15,0 0-15,-48 0 32,0 0-32,-1 0 0,-23 0 15,24 0-15,0 0 16,-25 24-16,25-24 0,0 24 15,0 1-15,24 23 0,-25-24 16,25 25-16,0-1 16,0 0-16,0 1 0,25-1 15,-25 1-15,24-1 16,0-24-16,0 0 0</inkml:trace>
  <inkml:trace contextRef="#ctx0" brushRef="#br0" timeOffset="69591">2058 14998 0,'0'-24'0,"0"48"16,0 0 0,0 0-1,0 0-15,0 1 0,-25 23 16,25-24-16,0 25 0,-24-1 15,24-24-15,0 25 16,-24-25-16,24 0 0,0 0 16,-24 0-16,24-48 15,0 0 1,0 0-16,24-25 0,-24 1 16,0-25-16,24 25 15,-24-25-15,24 1 0,-24-1 16,25 25-16,-1-25 0,-24 49 15,24-24-15,0 48 16,0 0-16,1 0 0,-1 0 16,0 24-16,0 0 15,0 0-15,-24 1 0,0 23 16,0-24-16,0 24 0,-24-23 16,0-1-16,-24 0 15,23 0-15,1 0 0,-24 1 16,24-25-16,-1 0 15,25 24-15,25 0 32,-1-24-32,0 24 0,0 0 15,25 1-15,-25-1 0,0 0 16,24 0-16,-48 0 16,25 1-16,-1-1 0,0 0 15</inkml:trace>
  <inkml:trace contextRef="#ctx0" brushRef="#br0" timeOffset="69819">2856 15191 0,'-24'0'0,"0"0"15,24 25 1,0-1 0,0 0-16,0 24 15,0-23 1,-25-1-16,25 0 0,-24 0 16,24 0-16</inkml:trace>
  <inkml:trace contextRef="#ctx0" brushRef="#br0" timeOffset="70264">3727 14441 0,'0'-72'0,"-24"24"0,24-49 16,-25 24-16,1-24 0,24 25 16,-24-1-16,24 1 15,-24-1-15,24 25 0,-24-1 16,24 25-16,-25 0 0,1 24 15,0 0-15,24 24 16,-24 25-16,-24-1 0,23 0 16,1 49-16,0-24 15,24 48-15,-24-25 0,24 25 16,24 0-16,-24 0 0,24 24 16,0-24-16,1 0 15,-1-24-15,0 0 0,0 0 16,-24-25-16,0 1 15,0-1-15,-24-23 0,0-25 16,0 0-16,-25-24 16</inkml:trace>
  <inkml:trace contextRef="#ctx0" brushRef="#br0" timeOffset="70586">3243 14998 0,'24'-24'0,"0"24"0,1-25 15,-1 25-15,0-24 0,24 24 16,1 0-16,-1-24 16,0 24-16,25-24 0,0 24 15,-25 0-15,0-24 16,1 24-16,-25 0 0,0-24 16,0 24-16,-24-25 0,0 1 15,-24 24-15,24-24 16,-24 0-16,0 24 0,0 0 15,24-24-15,-25 24 16,25 24-16,0 0 16,25 0-16,-25 25 15,0-25-15,24 0 16,-24 24-16,24-24 0,0 25 16,-24-25-16,24 0 0,-24 0 15</inkml:trace>
  <inkml:trace contextRef="#ctx0" brushRef="#br0" timeOffset="70731">3945 14514 0,'0'24'31,"24"-24"-31,-24 24 0</inkml:trace>
  <inkml:trace contextRef="#ctx0" brushRef="#br0" timeOffset="71318">4162 14780 0,'0'24'15,"0"1"32,24-25-31,-24 24-1,25-24-15,-1 0 16,0 0-16,0-24 16,0-1-1,-24 1-15,0 0 16,0 0-16,-24 0 0,0-25 15,24 25-15,-24 0 0,0 0 16,-1 24-16,1 0 0,0 0 16,0 0-16,0 24 15,-1 0-15,1 24 0,24-23 16,0 23-16,0 0 16,0 1-16,0-25 0,24 24 15,1-24-15,23 1 0,0-1 16,1 0-16,23-24 15,-23 0-15,23-24 0,-23 24 16,-1-24-16,0-25 16,1 1-16,-25 0 0,-24-25 15,0 0-15,0 1 0,-24-25 16,0 24-16,-1 1 16,1-1-16,24 1 0,-24 23 15,0 1-15,24 24 16,0 48-16,0 0 15,24 0-15,-24 25 0,0 23 16,24-23-16,-24 23 16,24 1-16,-24-1 0,25 74 15,-25-98 1,24 25-16,-24-25 0,0-24 16,24 24-16</inkml:trace>
  <inkml:trace contextRef="#ctx0" brushRef="#br0" timeOffset="71799">5154 14708 0,'0'-25'0,"0"1"16,0 0-16,0 0 15,-24 0-15,24-1 0,0 1 16,-24 0-16,-1 0 0,1 0 15,-24 24 1,24 24-16,0-24 0,-25 24 16,25 24-16,0-23 15,0-1-15,24 24 0,-25 1 16,25-25-16,0 24 0,25-24 16,-1 1-16,0-1 15,24-24-15,-23 24 0,23-24 16,0 0-16,1-24 15,-25 0-15,24-1 0,-24-23 16,1 0-16,-1-1 0,0-23 16,-24-1-16,0-24 15,0 25-15,0-25 0,-24 24 16,24 1-16,-24 23 0,24 1 16,0 24-16,0 48 31,0 24-31,0 1 0,0 23 15,0 1-15,24 0 0,-24-1 16,24 25-16,-24-25 0,24 1 16,-24-25-16,24 25 15,1-25-15,-25-23 0,24-1 16</inkml:trace>
  <inkml:trace contextRef="#ctx0" brushRef="#br0" timeOffset="72174">5928 14369 0,'24'0'15,"-24"-24"-15,25 0 0,-25-1 16,0 1-16,0 0 16,-25 0-16,-23 0 15,24 24 1,-25 0-16,1 0 0,24 24 15,-25 0-15,1 0 0,24 0 16,-25 1-16,49-1 16,0 0-16,0 0 0,25 24 15,23-23-15,0-1 16,1 24-16,23-24 0,-23 1 16,23-1-16,-23 0 0,-1 0 15,-24 0-15,0 1 16,-24-1-16,0 0 0,-24 0 15,-24 0 1,24-24-16,-25 25 0,1-25 16,0 0-16,-1 0 0,25-25 15,0 25-15,0-24 16</inkml:trace>
  <inkml:trace contextRef="#ctx0" brushRef="#br0" timeOffset="72375">5856 14321 0,'24'-25'0,"-48"25"32,-1 25-32,1-1 15,0 0-15,0 24 0,0 25 16,-1-25-16,-23 25 0,24-1 16,0-23-16,-1 23 15,1-23-15,0 23 0,24-48 16,0 25-16,0-25 15,0 0-15,0 0 0</inkml:trace>
  <inkml:trace contextRef="#ctx0" brushRef="#br0" timeOffset="77027">3509 16014 0,'0'-24'0,"0"-1"16,-24 25-16,24 25 15,0-1-15,0 0 16,0 0-16,0 25 0,0-25 15,0 24-15,24 1 16,-24-1-16,24 0 0,-24 1 16,0-1-16,24-24 15,-24 0-15,0 25 0,0-25 16,0 0-16,0-48 31,0 0-15,-24-25-16,24 25 0,-24-24 15,24-25-15,-24 25 16,24-25-16,-24 1 0,24 23 16,-24-23-16,24 23 15,0 1-15,0 0 0,0 24 16,24-1-16,0 1 0,0 24 16,24 0-1,-23 0-15,23 24 0,-24-24 16,25 25-16,-1-1 15,-24 0-15,0 24 0,1-24 16,-25 1-16,0-1 0,0 0 16,-25 24-16,1-23 15,0-1-15,-24-24 0,23 24 16,-23 0-16,0-24 16,23 0-16,1 24 0,0-24 15,48 0 16,25 0-31,-25 0 0,24 0 16,1 0-16,-1 0 16,0 25-16,25-1 0,-25-24 15,-23 24-15,23 0 16,-24 0-16,-24 1 0,0-1 16,0 0-16,-24 0 0,0 0 15,0 0-15,-1 1 16,-23-25-16,0 24 0,-1-24 15,1 24-15,-1-24 0,25 0 16,-24 0-16,24-24 16,24 0-16</inkml:trace>
  <inkml:trace contextRef="#ctx0" brushRef="#br0" timeOffset="77409">4380 16111 0,'0'-25'0,"0"1"16,-24 24-16,24-24 15,-24 24-15,-1 0 16,1 0-16,0 0 0,0 0 16,0 24-16,-1 0 15,1 1-15,24-1 0,-24 0 16,24 0-16,0 25 0,0-25 15,24 0-15,-24 0 16,24 0-16,1-24 0,23 25 16,-24-25-16,25 0 15,-25 0-15,24 0 0,1-25 16,-25 1-16,0 0 0,0 0 16,-24 0-16,0-1 15,0-23-15,-24 24 0,0-25 16,0 25-16,-1 0 0,-23 0 15,24 0-15,-25 24 16,25 0-16,0 0 0,0 24 16,0-24-16,24 24 15</inkml:trace>
  <inkml:trace contextRef="#ctx0" brushRef="#br0" timeOffset="77801">4936 15990 0,'0'-25'16,"-24"25"-1,24-24-15,-24 24 16,0 0 0,0 0-16,-1 24 0,1-24 15,0 25-15,0-1 16,0 0-16,-1 0 0,1 25 15,24-25-15,0 0 0,0 0 16,24 0-16,25 1 16,-25-25-16,49 24 0,-25-24 15,25 0-15,-1 0 0,-24-24 16,1 24-16,-1-25 16,-24 1-16,1 0 0,-25 0 15,0 0-15,-25-1 16,1 1-16,-24 0 0,-1 0 15,1 0-15,0-1 0,-25 25 16,49-24-16,-24 24 16,23 0-16,1 0 0,0 0 15</inkml:trace>
  <inkml:trace contextRef="#ctx0" brushRef="#br0" timeOffset="78052">5202 15603 0,'0'-25'0,"0"1"16,0 0-16,0 0 16,0 48-1,0 0 1,0 25-16,0-1 0,25 0 15,-25 1-15,0 23 16,24 1-16,-24-25 0,24 25 16,-24-25-16,0 1 15,24-1-15,-24-24 0,0 0 16,24 1-16</inkml:trace>
  <inkml:trace contextRef="#ctx0" brushRef="#br0" timeOffset="78462">5686 16014 0,'-24'0'16,"0"-24"-16,0 24 0,24-25 16,-25 25-16,25-24 15,25 24 1,-1 0-1,0 0-15,0 0 16,0 0-16,1 0 0,23 0 16,-24 0-16,0-24 15,1 24-15,-1 0 0,-24-24 16,0 0-16,0 0 16,-24 24-16,-1-25 15,1 1-15,-24 24 16,24 0-16,-25 0 0,25 0 15,-24 0-15,23 24 0,1 1 16,0-1-16,24 0 16,0 0-16,0 24 0,24-23 15,0 23-15,1-24 16,-1 0-16,24 1 0,1-1 16,-1 0-16,25-24 0,-25 0 15,25 0-15</inkml:trace>
  <inkml:trace contextRef="#ctx0" brushRef="#br0" timeOffset="78864">6388 15917 0,'0'-48'0,"0"-1"15,0 25-15,-24-24 16,-1 24-16,1-1 0,0 1 16,0 0-16,0 24 0,-1 0 15,1 0-15,0 0 16,0 0-16,0 24 0,24 0 15,-25 25-15,25-1 16,-24-24-16,24 25 0,0-1 16,24 0-16,1-23 15,-25 23-15,48-24 0,-24 0 16,0-24-16,25 25 0,-25-25 16,0 0-16,25 0 15,-25-25-15,-24 1 0,24 0 16,-24 0-16,0 0 0,0-25 15,0 1-15,-24 24 16,24-25-16,-24 25 0,24 0 16,0 0-16,0 48 15,0 0 1,0 0-16,24 25 0,-24-25 16,24 24-16,-24 1 15,24-25-15,0 24 0,1-24 16,-1 1-16,0-1 15,0-24-15</inkml:trace>
  <inkml:trace contextRef="#ctx0" brushRef="#br0" timeOffset="79296">6702 15748 0,'0'-24'0,"-24"-1"15,24 1-15,-24 0 16,24 48 15,24-24-31,-24 24 0,24 1 16,-24-1-16,24 24 15,1-24-15,-25 25 0,24-25 16,0 24-16,-24-24 16,24 1-16,-24-1 0,24-24 15,-24 24-15,25-24 16,-1-24-16,0 0 15,0-1-15,-24 1 0,24-24 16,1 0-16,-1-1 16,0 25-16,0-24 0,-24 23 15,24-23-15,0 48 16,1 24 0,-25 0-16,24 25 15,-24-25-15,24 24 16,0-23-16,0-1 0,1 0 15,23 0-15,-24 0 0,0-24 16,25 0-16,-25 0 16,0 0-16,0 0 0,-24-24 15,25-24-15,-25 24 16</inkml:trace>
  <inkml:trace contextRef="#ctx0" brushRef="#br0" timeOffset="82370">8637 15482 0,'0'-25'0,"0"1"16,0 0-1,25 24 16,-25 24 32,0 0-32,24-24-15,-24 25-16,24-25 140,-24 24-108,24-24-32,-24 24 15,24-24-15,-24 24 16,0 0 0,25-24-16,-25 25 0,0-1 15,0 0 1</inkml:trace>
  <inkml:trace contextRef="#ctx0" brushRef="#br0" timeOffset="82839">9121 15506 0,'-24'0'0,"0"0"0,24-24 16,24 48 15,0 0-16,0 0-15,1 25 16,23-25-16,-24 24 0,0 1 16,25-1-16,-25 0 0,0-23 15,0 23-15,1-24 16,-1 24-16,0-23 0,0-25 16,-24 24-16,24-24 15,1 0-15,-25-24 0</inkml:trace>
  <inkml:trace contextRef="#ctx0" brushRef="#br0" timeOffset="83128">9508 15482 0,'0'-25'16,"-24"1"-16,0 0 0,0 24 31,0 0-15,24 24-16,-25-24 15,1 24-15,0 25 0,0-25 16,-25 0-16,25 25 0,0-1 16,-24 0-16,23 1 15,1 23-15,24-23 0,-24-1 16,0 0-16,24-23 16,0 23-16,0-24 0,0 0 15,0 1-15,0-1 0,0 0 16,24-48-1,0 0 1</inkml:trace>
  <inkml:trace contextRef="#ctx0" brushRef="#br0" timeOffset="83399">9726 15240 0,'0'-24'0,"0"-1"16,0 1-16,0 48 47,0 1-47,24-25 0,-24 24 15,0 0-15,24 0 16,-24 25-16,0-25 0,25 0 15,-25 0-15,0 0 16,0 0-16,0 1 0,0-1 16,0 0-16</inkml:trace>
  <inkml:trace contextRef="#ctx0" brushRef="#br0" timeOffset="84195">8952 16909 0,'0'-24'16,"0"0"-16,0-1 15,0 1 1,0 0 0,24 24-16,-24 24 46,0 0-30,0 1-16,0-1 0,0 0 16,0 0-16,0 0 0,24 0 15,-24 1-15,0-1 16,0 0-16,0 0 0</inkml:trace>
  <inkml:trace contextRef="#ctx0" brushRef="#br0" timeOffset="84604">9799 16691 0,'0'-24'16,"0"48"31,0 0-32,0 1 1,0-1-16,24 24 16,-24-24-16,0 1 15,0-1-15,0 24 0,0-24 16,0 25-16</inkml:trace>
  <inkml:trace contextRef="#ctx0" brushRef="#br0" timeOffset="88446">437 13280 0,'-24'0'0,"0"0"16,-1 25-16,1-25 15,24 24 1,0 0 0,24 0-1,1-24-15,23 0 0,24 24 16,1-24-16,24 0 0,48 0 16,0 0-16,24-24 15,25 0-15,-1 24 0,25-24 16,24 0-16,-24-1 15,24 1-15,-49 0 0,1 24 16,-25-24-16,-48 24 0,0 0 16,-48-24-16,-25 24 15,-24 0-15,0 0 0,-24-25 16,-24 25-16,0 0 16,-24 0-16</inkml:trace>
  <inkml:trace contextRef="#ctx0" brushRef="#br0" timeOffset="88824">824 13571 0,'-73'0'0,"25"0"0,24 0 16,0 0-16,-1 0 0,1 0 15,48-25 1,25 25-16,-1 0 16,1 0-16,47-24 0,25 24 15,0-24-15,24 24 16,25-24-16,23 0 0,25-1 15,24 1-15,-24 0 0,23 0 16,1 0-16,-24 0 16,0 24-16,-49-25 0,-24 1 15,-24 24-15,-24 0 16,-49 0-16,-23 0 0,-50 0 16</inkml:trace>
  <inkml:trace contextRef="#ctx0" brushRef="#br0" timeOffset="104278">1332 9386 0,'0'-25'46,"-24"50"1,0-1-31,24 0-16,-25 0 16,25 0-16,0 1 0,0-1 15,0 24-15,0-24 16,0 1-16,25-1 0,-1-24 15,0 24-15,0-24 16,0 0-16,1 0 0,-1 0 16,24-24-16,-24 0 0,0-1 15,1-23-15,-1 24 16,-24-25-16,0 25 0,0 0 16,0 0-16,0 0 15,-24-1-15,-1 1 0,1 24 16,0 0-16,0 0 0,0 0 15,0 24-15,-1-24 16,1 25-16,24-1 0,-24-24 16,24 24-16</inkml:trace>
  <inkml:trace contextRef="#ctx0" brushRef="#br0" timeOffset="104568">1719 9192 0,'0'-24'16,"-24"48"-1,24 0-15,0 1 0,-24-1 16,24 24-16,0 0 15,-25 1-15,25-1 0,0 25 16,-24-1-16,24-23 16,-24 23-16,24-23 0,-24-1 15,24 0-15,0 1 0,-24-1 16,24-24-16,0 1 16</inkml:trace>
  <inkml:trace contextRef="#ctx0" brushRef="#br0" timeOffset="104917">1888 9700 0,'0'-24'15,"25"24"1,-1 0-1,0 24-15,0-24 16,-24 24 0,0 1-16,0-1 15,0 0 1,-24 0-16,0-24 0,0 24 16,-1-24-16,1-24 15,24 0 1,0 0-16,0 0 15,0-1-15,0 1 16,0 0-16,24 0 0,1 0 16,-1 24-1</inkml:trace>
  <inkml:trace contextRef="#ctx0" brushRef="#br0" timeOffset="105312">2300 9168 0,'-25'-24'0,"25"0"0,-24-1 16,24 1-16,0-24 0,-24 48 16,24-24-16,0-1 15,-24 25-15,0 0 16,-1 0-16,1 25 16,0-1-16,0 24 0,0 1 15,24-1-15,-25 0 0,1 1 16,24 23-16,0-23 15,0-1-15,24 0 0,1 1 16,-1-1-16,0-24 16,0 1-16,25-1 0,-1 0 15,-24-24-15,25 0 0,-1 0 16,0 0-16,1-24 16</inkml:trace>
  <inkml:trace contextRef="#ctx0" brushRef="#br0" timeOffset="105713">2711 9265 0,'0'-24'16,"0"-1"0,-24 1-16,-1 0 15,1 24 1,0 0-16,0 24 15,0 0 1,24 1-16,-25-1 16,25 24-16,0-24 0,0 0 15,0 1-15,0-1 16,25 0-16,-25 0 0,24 0 16,0 1-16,0-25 0,0 0 15,1 0-15,-1 0 16,0-25-16,0 1 0,-24 0 15,24 24-15,-24-48 16,0 23-16,0 1 0,0 0 16,-24 0-16,0 0 0,0 0 15,-25-1-15,25 1 16,0 24-16,0-24 0,0 24 16,-1 0-16,1 24 15,24 0-15</inkml:trace>
  <inkml:trace contextRef="#ctx0" brushRef="#br0" timeOffset="106175">2808 9144 0,'0'-24'0,"-25"24"0,25-25 16,-24 25-1,24-24-15,24 24 16,1 0 0,-1 24-16,0 1 15,0-1-15,0 0 16,1 0-16,-1 0 0,0 1 16,0-1-16,-24 0 15,24 0-15,-24 0 16,0-48-1,0 0 1,0 0 0,0 0-16,0-25 0,0 25 15,0-24-15,0-1 0,0 25 16,24 0-16,-24 0 16,25-1-16,-1 25 0,0 0 15,0 25-15,0-25 16,1 24-16,-1 0 0,0 0 15,0 25-15,-24-25 0,24 0 16,1 0-16,-1 0 16,-24 1-16,24-1 0,0-24 15,0 0 1</inkml:trace>
  <inkml:trace contextRef="#ctx0" brushRef="#br0" timeOffset="106753">3316 8733 0,'-25'-25'0,"25"-23"16,-24 48-16,24-24 0,-24 24 15,24 24 1,24 0-16,0 25 16,1-25-16,-1 0 15,0 24-15,0-24 16,0 25-16,1-25 0,-1 24 15,0-23-15,0-1 16,0 24-16,-24-24 0,24 1 16,-24-1-16,25-24 15,-50 0 1,1-24 0,0-1-16,24 1 15,-24 0-15,0 0 0,24 0 16,-24-1-16,24 1 0,-25 0 15,25 0 1,0 0-16,25 24 16,-1 0-1,0 0-15,0-25 0,24 25 16,-23 0-16,23 25 0,-24-25 16,0 24-16,1-24 15,-1 24-15,0-24 0,-24 24 16,-24-24 15,0 0-31,-1 0 0,1-24 16,0 0-1,24 0-15,0-1 0,0 1 16,0-24-16,24 24 16,-24-25-16,24 25 0,1 24 15,-1-24-15,0 24 0,-24-24 16,24 24-16,0 0 15,-24 24-15</inkml:trace>
  <inkml:trace contextRef="#ctx0" brushRef="#br0" timeOffset="107137">3872 8708 0,'0'-24'0,"24"24"15,-24-24 1,0 0-1,0 48 1,0 0 0,0 0-16,0 1 15,0 23-15,24-24 16,-24 0-16,0 0 0,25 1 16,-1-1-16,-24 0 0,24-24 15,0 24-15,0-24 16,0 0-16,1-24 0,-1 0 15,0 0-15,-24-1 0,24 1 16,-24 0-16,0 0 16,0-24-16,0 23 0,-24 1 15,24-24-15,-24 24 16,0 24-16,-1-25 0,1 25 16,0 0-16,0 0 0,0 0 15,0 25-15,-1-1 16,25 0-1,25-24 1</inkml:trace>
  <inkml:trace contextRef="#ctx0" brushRef="#br0" timeOffset="107387">4138 8249 0,'0'-24'0,"-24"24"16,24 24-16,0 0 15,0 0 1,24 24-16,0-23 0,0 23 16,1 0-16,-1 1 15,0-25-15,0 24 0,0 1 16,25-1-16,-25-24 0,0 25 15,0-25-15,-24 0 16,25 0-16,-25 0 0</inkml:trace>
  <inkml:trace contextRef="#ctx0" brushRef="#br0" timeOffset="108444">2275 10281 0,'-24'0'0,"24"-24"16,0-1 0,0 1-16,0 0 15,24 0-15,25-25 0,-1 25 16,49-24-16,0-25 16,24 25-16,24-25 0,24-23 15,25-1-15,23 0 0,1 0 16,24 0-16,-24-23 15,24 23-15,-49 0 0,1 24 16,-25 1-16,-24 23 16,-48 1-16,-25 24 0,-23 0 15,-25 24-15,-48 0 16,-25 24 0,25-24-16</inkml:trace>
  <inkml:trace contextRef="#ctx0" brushRef="#br0" timeOffset="109609">3654 9797 0,'-24'0'0,"0"0"16,24-24-16,0 0 31,0-1-15,24 25-16,-24-24 15,24 24-15,0 0 0,1 0 16,-1 0-16,0 0 15,0 0-15,25 24 0,-1 1 16,0-1-16,1 24 16,-1 0-16,0 1 0,1-1 15,23 1-15,-23-1 0,-1 0 16,-24 1-16,25 23 16,-1-23-16,-24 23 0,25-23 15,-25 23-15,0 1 0,0-1 16,0 1-16,-24 0 15,25 23-15,-25 1 0,0 0 16,0-25-16,0 25 16,0 0-16,-49 48 15,25-72-15,0-1 0,24 1 16,-24-25-16,0 1 16,-1-25-16,1 24 0,0-24 15,0 25-15,0-25 16,-1 0-16,25 0 0,-24 0 15,0 1-15,0-1 16,24 0-16,-24 0 0,24 0 16,-25 1-16,25-1 15,-24-24-15,0 0 47,24-24-47,-24 24 16</inkml:trace>
  <inkml:trace contextRef="#ctx0" brushRef="#br0" timeOffset="109995">3945 11901 0,'0'-24'31,"0"48"0,24 1-15,-24-1 0,0 0-16,24 24 15,-24-23-15,0-1 0,0 24 16,0-24-16,24 25 15,-24-25-15,0 0 0,0 0 16,24 1-16,-24-1 0,24-24 16,1 0-1,-1 0-15,24 0 0,-24-24 16,25-1-16,-1 25 16,1-24-16,-1 0 0,-24 24 15,25-24-15,-25 24 0,0 0 16,0 0-16,0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9/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customXml" Target="../ink/ink3.xml"/><Relationship Id="rId5" Type="http://schemas.openxmlformats.org/officeDocument/2006/relationships/image" Target="../media/image15.emf"/><Relationship Id="rId4" Type="http://schemas.openxmlformats.org/officeDocument/2006/relationships/customXml" Target="../ink/ink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2%20BDEF%20Code.tx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8/Behavior%20Pool%20logic.tx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tif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2.tiff"/><Relationship Id="rId5" Type="http://schemas.openxmlformats.org/officeDocument/2006/relationships/image" Target="../media/image41.tiff"/><Relationship Id="rId10" Type="http://schemas.openxmlformats.org/officeDocument/2006/relationships/image" Target="../media/image4.png"/><Relationship Id="rId4" Type="http://schemas.openxmlformats.org/officeDocument/2006/relationships/image" Target="../media/image40.tiff"/><Relationship Id="rId9" Type="http://schemas.openxmlformats.org/officeDocument/2006/relationships/hyperlink" Target="https://anubhavtrainings.com/"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5.jpg"/><Relationship Id="rId7" Type="http://schemas.openxmlformats.org/officeDocument/2006/relationships/image" Target="../media/image4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27/01%20Class%20Pool%20Code.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03</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E4B87BBE-07FD-C0FC-8087-6B18F28D95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1981" y="1082202"/>
            <a:ext cx="2646413" cy="148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a:t>
            </a:r>
            <a:r>
              <a:rPr lang="en-US" sz="2000" dirty="0"/>
              <a:t> </a:t>
            </a:r>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304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37077647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539B4B1B-05CF-47DC-B10B-08266144AE32}"/>
              </a:ext>
            </a:extLst>
          </p:cNvPr>
          <p:cNvPicPr>
            <a:picLocks noChangeAspect="1"/>
          </p:cNvPicPr>
          <p:nvPr/>
        </p:nvPicPr>
        <p:blipFill rotWithShape="1">
          <a:blip r:embed="rId3"/>
          <a:srcRect t="3180"/>
          <a:stretch/>
        </p:blipFill>
        <p:spPr>
          <a:xfrm>
            <a:off x="889257" y="3399072"/>
            <a:ext cx="10101699" cy="3156439"/>
          </a:xfrm>
          <a:prstGeom prst="rect">
            <a:avLst/>
          </a:prstGeom>
        </p:spPr>
      </p:pic>
    </p:spTree>
    <p:extLst>
      <p:ext uri="{BB962C8B-B14F-4D97-AF65-F5344CB8AC3E}">
        <p14:creationId xmlns:p14="http://schemas.microsoft.com/office/powerpoint/2010/main" val="1640656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03</a:t>
            </a:r>
            <a:endParaRPr lang="en-IN" sz="4399" dirty="0">
              <a:solidFill>
                <a:schemeClr val="tx2">
                  <a:lumMod val="60000"/>
                  <a:lumOff val="40000"/>
                </a:schemeClr>
              </a:solidFill>
              <a:latin typeface="Cooper Black" panose="0208090404030B020404" pitchFamily="18" charset="0"/>
            </a:endParaRPr>
          </a:p>
        </p:txBody>
      </p:sp>
      <p:sp>
        <p:nvSpPr>
          <p:cNvPr id="8" name="TextBox 7">
            <a:extLst>
              <a:ext uri="{FF2B5EF4-FFF2-40B4-BE49-F238E27FC236}">
                <a16:creationId xmlns:a16="http://schemas.microsoft.com/office/drawing/2014/main" id="{1E8BD2BC-59B0-4D30-97AE-9B4A2D8F7B41}"/>
              </a:ext>
            </a:extLst>
          </p:cNvPr>
          <p:cNvSpPr txBox="1"/>
          <p:nvPr/>
        </p:nvSpPr>
        <p:spPr>
          <a:xfrm>
            <a:off x="693812" y="932697"/>
            <a:ext cx="7962085" cy="5662961"/>
          </a:xfrm>
          <a:prstGeom prst="rect">
            <a:avLst/>
          </a:prstGeom>
          <a:noFill/>
        </p:spPr>
        <p:txBody>
          <a:bodyPr wrap="square" rtlCol="0">
            <a:spAutoFit/>
          </a:bodyPr>
          <a:lstStyle/>
          <a:p>
            <a:pPr marL="133234" indent="-285664">
              <a:buFont typeface="Arial" panose="020B0604020202020204" pitchFamily="34" charset="0"/>
              <a:buChar char="•"/>
            </a:pPr>
            <a:r>
              <a:rPr lang="en-IN" sz="1800" dirty="0">
                <a:solidFill>
                  <a:schemeClr val="bg1"/>
                </a:solidFill>
              </a:rPr>
              <a:t>Local Types/Classes in ABAP with Global Classes</a:t>
            </a:r>
          </a:p>
          <a:p>
            <a:pPr marL="133234" indent="-285664">
              <a:buFont typeface="Arial" panose="020B0604020202020204" pitchFamily="34" charset="0"/>
              <a:buChar char="•"/>
            </a:pPr>
            <a:r>
              <a:rPr lang="en-IN" sz="1800" dirty="0">
                <a:solidFill>
                  <a:schemeClr val="bg1"/>
                </a:solidFill>
              </a:rPr>
              <a:t>Implementing Class Pool Concept</a:t>
            </a:r>
            <a:endParaRPr lang="en-US" sz="1800" dirty="0">
              <a:solidFill>
                <a:schemeClr val="bg1"/>
              </a:solidFill>
            </a:endParaRPr>
          </a:p>
          <a:p>
            <a:pPr marL="133234" indent="-285664">
              <a:buFont typeface="Arial" panose="020B0604020202020204" pitchFamily="34" charset="0"/>
              <a:buChar char="•"/>
            </a:pPr>
            <a:r>
              <a:rPr lang="en-US" sz="1800" dirty="0">
                <a:solidFill>
                  <a:schemeClr val="bg1"/>
                </a:solidFill>
              </a:rPr>
              <a:t>Behavior Definition Introduction</a:t>
            </a:r>
          </a:p>
          <a:p>
            <a:pPr marL="133234" indent="-285664">
              <a:buFont typeface="Arial" panose="020B0604020202020204" pitchFamily="34" charset="0"/>
              <a:buChar char="•"/>
            </a:pPr>
            <a:r>
              <a:rPr lang="en-US" sz="1800" dirty="0">
                <a:solidFill>
                  <a:schemeClr val="bg1"/>
                </a:solidFill>
              </a:rPr>
              <a:t>Create Behavior Definition</a:t>
            </a:r>
          </a:p>
          <a:p>
            <a:pPr marL="133234" indent="-285664">
              <a:buFont typeface="Arial" panose="020B0604020202020204" pitchFamily="34" charset="0"/>
              <a:buChar char="•"/>
            </a:pPr>
            <a:r>
              <a:rPr lang="en-US" sz="1800" dirty="0">
                <a:solidFill>
                  <a:schemeClr val="bg1"/>
                </a:solidFill>
              </a:rPr>
              <a:t>Create Behavior implementation for Unmanaged Scenario</a:t>
            </a:r>
          </a:p>
          <a:p>
            <a:pPr marL="342900" indent="-342900">
              <a:buFont typeface="Arial" panose="020B0604020202020204" pitchFamily="34" charset="0"/>
              <a:buChar char="•"/>
            </a:pPr>
            <a:r>
              <a:rPr lang="en-US" sz="1800" dirty="0">
                <a:solidFill>
                  <a:schemeClr val="bg1"/>
                </a:solidFill>
              </a:rPr>
              <a:t>What is EML ?</a:t>
            </a:r>
          </a:p>
          <a:p>
            <a:pPr marL="342900" indent="-342900">
              <a:buFont typeface="Arial" panose="020B0604020202020204" pitchFamily="34" charset="0"/>
              <a:buChar char="•"/>
            </a:pPr>
            <a:r>
              <a:rPr lang="en-US" sz="1800" dirty="0">
                <a:solidFill>
                  <a:schemeClr val="bg1"/>
                </a:solidFill>
              </a:rPr>
              <a:t>Why we use EML</a:t>
            </a:r>
          </a:p>
          <a:p>
            <a:pPr marL="342900" indent="-342900">
              <a:buFont typeface="Arial" panose="020B0604020202020204" pitchFamily="34" charset="0"/>
              <a:buChar char="•"/>
            </a:pPr>
            <a:r>
              <a:rPr lang="en-US" sz="1800" dirty="0">
                <a:solidFill>
                  <a:schemeClr val="bg1"/>
                </a:solidFill>
              </a:rPr>
              <a:t>Syntax of EML</a:t>
            </a:r>
          </a:p>
          <a:p>
            <a:pPr marL="342900" indent="-342900">
              <a:buFont typeface="Arial" panose="020B0604020202020204" pitchFamily="34" charset="0"/>
              <a:buChar char="•"/>
            </a:pPr>
            <a:r>
              <a:rPr lang="en-US" sz="1800" dirty="0">
                <a:solidFill>
                  <a:schemeClr val="bg1"/>
                </a:solidFill>
              </a:rPr>
              <a:t>C-R-U-D Using EML</a:t>
            </a:r>
          </a:p>
          <a:p>
            <a:pPr marL="342900" indent="-342900">
              <a:buFont typeface="Arial" panose="020B0604020202020204" pitchFamily="34" charset="0"/>
              <a:buChar char="•"/>
            </a:pPr>
            <a:r>
              <a:rPr lang="en-US" sz="1800" dirty="0">
                <a:solidFill>
                  <a:schemeClr val="bg1"/>
                </a:solidFill>
              </a:rPr>
              <a:t>Implementation of EML</a:t>
            </a:r>
          </a:p>
          <a:p>
            <a:pPr marL="342900" indent="-342900">
              <a:buFont typeface="Arial" panose="020B0604020202020204" pitchFamily="34" charset="0"/>
              <a:buChar char="•"/>
            </a:pPr>
            <a:r>
              <a:rPr lang="en-IN" sz="1800" dirty="0">
                <a:solidFill>
                  <a:schemeClr val="bg1"/>
                </a:solidFill>
              </a:rPr>
              <a:t>Introduction to Managed Scenario</a:t>
            </a:r>
          </a:p>
          <a:p>
            <a:pPr marL="342900" indent="-342900">
              <a:buFont typeface="Arial" panose="020B0604020202020204" pitchFamily="34" charset="0"/>
              <a:buChar char="•"/>
            </a:pPr>
            <a:r>
              <a:rPr lang="en-IN" sz="1800" dirty="0">
                <a:solidFill>
                  <a:schemeClr val="bg1"/>
                </a:solidFill>
              </a:rPr>
              <a:t>Use Case for Managed Scenario</a:t>
            </a:r>
          </a:p>
          <a:p>
            <a:pPr marL="342900" indent="-342900">
              <a:buFont typeface="Arial" panose="020B0604020202020204" pitchFamily="34" charset="0"/>
              <a:buChar char="•"/>
            </a:pPr>
            <a:r>
              <a:rPr lang="en-IN" sz="1800" dirty="0">
                <a:solidFill>
                  <a:schemeClr val="bg1"/>
                </a:solidFill>
              </a:rPr>
              <a:t>Describing Functionality of Scenario</a:t>
            </a:r>
            <a:endParaRPr lang="en-US" sz="1800" dirty="0">
              <a:solidFill>
                <a:schemeClr val="bg1"/>
              </a:solidFill>
            </a:endParaRPr>
          </a:p>
          <a:p>
            <a:pPr marL="342900" indent="-342900">
              <a:buFont typeface="Arial" panose="020B0604020202020204" pitchFamily="34" charset="0"/>
              <a:buChar char="•"/>
            </a:pPr>
            <a:r>
              <a:rPr lang="en-US" sz="1800" dirty="0">
                <a:solidFill>
                  <a:schemeClr val="bg1"/>
                </a:solidFill>
              </a:rPr>
              <a:t>Sequence Diagram</a:t>
            </a:r>
          </a:p>
          <a:p>
            <a:pPr marL="342900" indent="-342900">
              <a:buFont typeface="Arial" panose="020B0604020202020204" pitchFamily="34" charset="0"/>
              <a:buChar char="•"/>
            </a:pPr>
            <a:r>
              <a:rPr lang="en-US" sz="1800" dirty="0">
                <a:solidFill>
                  <a:schemeClr val="bg1"/>
                </a:solidFill>
              </a:rPr>
              <a:t>Implementing Create, Update and Delete</a:t>
            </a:r>
          </a:p>
          <a:p>
            <a:pPr marL="342900" indent="-342900">
              <a:buFont typeface="Arial" panose="020B0604020202020204" pitchFamily="34" charset="0"/>
              <a:buChar char="•"/>
            </a:pPr>
            <a:r>
              <a:rPr lang="en-US" sz="1800" dirty="0">
                <a:solidFill>
                  <a:schemeClr val="bg1"/>
                </a:solidFill>
              </a:rPr>
              <a:t>Make field read only</a:t>
            </a:r>
          </a:p>
          <a:p>
            <a:pPr marL="342900" indent="-342900">
              <a:buFont typeface="Arial" panose="020B0604020202020204" pitchFamily="34" charset="0"/>
              <a:buChar char="•"/>
            </a:pPr>
            <a:r>
              <a:rPr lang="en-US" sz="1800" dirty="0">
                <a:solidFill>
                  <a:schemeClr val="bg1"/>
                </a:solidFill>
              </a:rPr>
              <a:t>Making field Mandatory</a:t>
            </a:r>
          </a:p>
          <a:p>
            <a:pPr marL="342900" indent="-342900">
              <a:buFont typeface="Arial" panose="020B0604020202020204" pitchFamily="34" charset="0"/>
              <a:buChar char="•"/>
            </a:pPr>
            <a:r>
              <a:rPr lang="en-US" sz="1800" dirty="0">
                <a:solidFill>
                  <a:schemeClr val="bg1"/>
                </a:solidFill>
              </a:rPr>
              <a:t>Add validation to the code</a:t>
            </a:r>
          </a:p>
          <a:p>
            <a:pPr marL="342900" indent="-342900">
              <a:buFont typeface="Arial" panose="020B0604020202020204" pitchFamily="34" charset="0"/>
              <a:buChar char="•"/>
            </a:pPr>
            <a:r>
              <a:rPr lang="en-US" sz="1800" dirty="0">
                <a:solidFill>
                  <a:schemeClr val="bg1"/>
                </a:solidFill>
              </a:rPr>
              <a:t>Implement Actions - </a:t>
            </a:r>
            <a:r>
              <a:rPr lang="en-US" sz="1800" dirty="0" err="1">
                <a:solidFill>
                  <a:schemeClr val="bg1"/>
                </a:solidFill>
              </a:rPr>
              <a:t>set_status_booked</a:t>
            </a:r>
            <a:endParaRPr lang="en-US" sz="1800" dirty="0">
              <a:solidFill>
                <a:schemeClr val="bg1"/>
              </a:solidFill>
            </a:endParaRPr>
          </a:p>
          <a:p>
            <a:pPr marL="133234" indent="-285664">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0814425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0" name="Ink 99">
                <a:extLst>
                  <a:ext uri="{FF2B5EF4-FFF2-40B4-BE49-F238E27FC236}">
                    <a16:creationId xmlns:a16="http://schemas.microsoft.com/office/drawing/2014/main" id="{021B2966-77E6-46B8-B281-A4B60A4EE542}"/>
                  </a:ext>
                </a:extLst>
              </p14:cNvPr>
              <p14:cNvContentPartPr/>
              <p14:nvPr/>
            </p14:nvContentPartPr>
            <p14:xfrm>
              <a:off x="8351674" y="3309171"/>
              <a:ext cx="557640" cy="307440"/>
            </p14:xfrm>
          </p:contentPart>
        </mc:Choice>
        <mc:Fallback xmlns="">
          <p:pic>
            <p:nvPicPr>
              <p:cNvPr id="100" name="Ink 99">
                <a:extLst>
                  <a:ext uri="{FF2B5EF4-FFF2-40B4-BE49-F238E27FC236}">
                    <a16:creationId xmlns:a16="http://schemas.microsoft.com/office/drawing/2014/main" id="{021B2966-77E6-46B8-B281-A4B60A4EE542}"/>
                  </a:ext>
                </a:extLst>
              </p:cNvPr>
              <p:cNvPicPr/>
              <p:nvPr/>
            </p:nvPicPr>
            <p:blipFill>
              <a:blip r:embed="rId3"/>
              <a:stretch>
                <a:fillRect/>
              </a:stretch>
            </p:blipFill>
            <p:spPr>
              <a:xfrm>
                <a:off x="8342674" y="3300171"/>
                <a:ext cx="5752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1" name="Ink 110">
                <a:extLst>
                  <a:ext uri="{FF2B5EF4-FFF2-40B4-BE49-F238E27FC236}">
                    <a16:creationId xmlns:a16="http://schemas.microsoft.com/office/drawing/2014/main" id="{4347031C-0E0C-4C3B-9829-064A10AFCED3}"/>
                  </a:ext>
                </a:extLst>
              </p14:cNvPr>
              <p14:cNvContentPartPr/>
              <p14:nvPr/>
            </p14:nvContentPartPr>
            <p14:xfrm>
              <a:off x="9089674" y="3161211"/>
              <a:ext cx="2632320" cy="662040"/>
            </p14:xfrm>
          </p:contentPart>
        </mc:Choice>
        <mc:Fallback xmlns="">
          <p:pic>
            <p:nvPicPr>
              <p:cNvPr id="111" name="Ink 110">
                <a:extLst>
                  <a:ext uri="{FF2B5EF4-FFF2-40B4-BE49-F238E27FC236}">
                    <a16:creationId xmlns:a16="http://schemas.microsoft.com/office/drawing/2014/main" id="{4347031C-0E0C-4C3B-9829-064A10AFCED3}"/>
                  </a:ext>
                </a:extLst>
              </p:cNvPr>
              <p:cNvPicPr/>
              <p:nvPr/>
            </p:nvPicPr>
            <p:blipFill>
              <a:blip r:embed="rId5"/>
              <a:stretch>
                <a:fillRect/>
              </a:stretch>
            </p:blipFill>
            <p:spPr>
              <a:xfrm>
                <a:off x="9080674" y="3152211"/>
                <a:ext cx="264996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0" name="Ink 249">
                <a:extLst>
                  <a:ext uri="{FF2B5EF4-FFF2-40B4-BE49-F238E27FC236}">
                    <a16:creationId xmlns:a16="http://schemas.microsoft.com/office/drawing/2014/main" id="{82F76A73-3052-4FFB-8F2A-B6F7FD68CF07}"/>
                  </a:ext>
                </a:extLst>
              </p14:cNvPr>
              <p14:cNvContentPartPr/>
              <p14:nvPr/>
            </p14:nvContentPartPr>
            <p14:xfrm>
              <a:off x="208474" y="270051"/>
              <a:ext cx="7986600" cy="6148440"/>
            </p14:xfrm>
          </p:contentPart>
        </mc:Choice>
        <mc:Fallback xmlns="">
          <p:pic>
            <p:nvPicPr>
              <p:cNvPr id="250" name="Ink 249">
                <a:extLst>
                  <a:ext uri="{FF2B5EF4-FFF2-40B4-BE49-F238E27FC236}">
                    <a16:creationId xmlns:a16="http://schemas.microsoft.com/office/drawing/2014/main" id="{82F76A73-3052-4FFB-8F2A-B6F7FD68CF07}"/>
                  </a:ext>
                </a:extLst>
              </p:cNvPr>
              <p:cNvPicPr/>
              <p:nvPr/>
            </p:nvPicPr>
            <p:blipFill>
              <a:blip r:embed="rId7"/>
              <a:stretch>
                <a:fillRect/>
              </a:stretch>
            </p:blipFill>
            <p:spPr>
              <a:xfrm>
                <a:off x="199474" y="261051"/>
                <a:ext cx="8004240" cy="6166080"/>
              </a:xfrm>
              <a:prstGeom prst="rect">
                <a:avLst/>
              </a:prstGeom>
            </p:spPr>
          </p:pic>
        </mc:Fallback>
      </mc:AlternateContent>
    </p:spTree>
    <p:extLst>
      <p:ext uri="{BB962C8B-B14F-4D97-AF65-F5344CB8AC3E}">
        <p14:creationId xmlns:p14="http://schemas.microsoft.com/office/powerpoint/2010/main" val="1336316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4425483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86953721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1C78EC37-9C90-4271-BFAC-2A5FD3DC1249}"/>
              </a:ext>
            </a:extLst>
          </p:cNvPr>
          <p:cNvSpPr/>
          <p:nvPr/>
        </p:nvSpPr>
        <p:spPr>
          <a:xfrm>
            <a:off x="117748" y="476672"/>
            <a:ext cx="576064" cy="576064"/>
          </a:xfrm>
          <a:prstGeom prst="smileyFace">
            <a:avLst/>
          </a:prstGeom>
          <a:solidFill>
            <a:schemeClr val="tx2">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466137-F867-4239-AC60-85A71EF9BD97}"/>
              </a:ext>
            </a:extLst>
          </p:cNvPr>
          <p:cNvSpPr/>
          <p:nvPr/>
        </p:nvSpPr>
        <p:spPr>
          <a:xfrm>
            <a:off x="1485900"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6" name="Rectangle 5">
            <a:extLst>
              <a:ext uri="{FF2B5EF4-FFF2-40B4-BE49-F238E27FC236}">
                <a16:creationId xmlns:a16="http://schemas.microsoft.com/office/drawing/2014/main" id="{16E49940-6870-4384-BDC1-7B45DB260EA2}"/>
              </a:ext>
            </a:extLst>
          </p:cNvPr>
          <p:cNvSpPr/>
          <p:nvPr/>
        </p:nvSpPr>
        <p:spPr>
          <a:xfrm>
            <a:off x="3862164"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a:t>
            </a:r>
          </a:p>
        </p:txBody>
      </p:sp>
      <p:sp>
        <p:nvSpPr>
          <p:cNvPr id="7" name="Rectangle 6">
            <a:extLst>
              <a:ext uri="{FF2B5EF4-FFF2-40B4-BE49-F238E27FC236}">
                <a16:creationId xmlns:a16="http://schemas.microsoft.com/office/drawing/2014/main" id="{F04AFAE3-A195-48A6-9C14-1F07D09DD69C}"/>
              </a:ext>
            </a:extLst>
          </p:cNvPr>
          <p:cNvSpPr/>
          <p:nvPr/>
        </p:nvSpPr>
        <p:spPr>
          <a:xfrm>
            <a:off x="6266995"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RAP</a:t>
            </a:r>
          </a:p>
        </p:txBody>
      </p:sp>
      <p:sp>
        <p:nvSpPr>
          <p:cNvPr id="8" name="Rectangle 7">
            <a:extLst>
              <a:ext uri="{FF2B5EF4-FFF2-40B4-BE49-F238E27FC236}">
                <a16:creationId xmlns:a16="http://schemas.microsoft.com/office/drawing/2014/main" id="{74C69CE4-B712-4909-8D46-F37E66DAE641}"/>
              </a:ext>
            </a:extLst>
          </p:cNvPr>
          <p:cNvSpPr/>
          <p:nvPr/>
        </p:nvSpPr>
        <p:spPr>
          <a:xfrm>
            <a:off x="8902724"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B-IMP</a:t>
            </a:r>
          </a:p>
        </p:txBody>
      </p:sp>
      <p:cxnSp>
        <p:nvCxnSpPr>
          <p:cNvPr id="10" name="Straight Connector 9">
            <a:extLst>
              <a:ext uri="{FF2B5EF4-FFF2-40B4-BE49-F238E27FC236}">
                <a16:creationId xmlns:a16="http://schemas.microsoft.com/office/drawing/2014/main" id="{9340040A-B226-4B52-BA8A-21D6CBA6008A}"/>
              </a:ext>
            </a:extLst>
          </p:cNvPr>
          <p:cNvCxnSpPr>
            <a:stCxn id="5" idx="2"/>
          </p:cNvCxnSpPr>
          <p:nvPr/>
        </p:nvCxnSpPr>
        <p:spPr>
          <a:xfrm>
            <a:off x="2313992"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21F0EE-CAFD-4393-9831-C39BF8EB2DAB}"/>
              </a:ext>
            </a:extLst>
          </p:cNvPr>
          <p:cNvCxnSpPr/>
          <p:nvPr/>
        </p:nvCxnSpPr>
        <p:spPr>
          <a:xfrm>
            <a:off x="4706159"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19FD66-FEF4-4A7D-9CEF-0B80B0B9A1CF}"/>
              </a:ext>
            </a:extLst>
          </p:cNvPr>
          <p:cNvCxnSpPr/>
          <p:nvPr/>
        </p:nvCxnSpPr>
        <p:spPr>
          <a:xfrm>
            <a:off x="40578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EC30CC-C146-4888-84AA-FDB669CBB57B}"/>
              </a:ext>
            </a:extLst>
          </p:cNvPr>
          <p:cNvCxnSpPr/>
          <p:nvPr/>
        </p:nvCxnSpPr>
        <p:spPr>
          <a:xfrm>
            <a:off x="711099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F7A8A4-F7FF-4BA4-944A-DC17D64849C9}"/>
              </a:ext>
            </a:extLst>
          </p:cNvPr>
          <p:cNvCxnSpPr/>
          <p:nvPr/>
        </p:nvCxnSpPr>
        <p:spPr>
          <a:xfrm>
            <a:off x="9730816"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FF9F05-320B-47D6-BD7E-65EBECA47317}"/>
              </a:ext>
            </a:extLst>
          </p:cNvPr>
          <p:cNvCxnSpPr/>
          <p:nvPr/>
        </p:nvCxnSpPr>
        <p:spPr>
          <a:xfrm>
            <a:off x="405780" y="1484784"/>
            <a:ext cx="190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ABB837-CA4F-4C99-8472-C75BE81EE7FB}"/>
              </a:ext>
            </a:extLst>
          </p:cNvPr>
          <p:cNvSpPr/>
          <p:nvPr/>
        </p:nvSpPr>
        <p:spPr>
          <a:xfrm>
            <a:off x="2313992" y="1484783"/>
            <a:ext cx="85913" cy="498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DA76E56-393B-42CA-A146-19112DEC8888}"/>
              </a:ext>
            </a:extLst>
          </p:cNvPr>
          <p:cNvCxnSpPr/>
          <p:nvPr/>
        </p:nvCxnSpPr>
        <p:spPr>
          <a:xfrm>
            <a:off x="2359711" y="1916833"/>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7F0FAF-AB1D-4716-96BB-EAC9E3CA0ED3}"/>
              </a:ext>
            </a:extLst>
          </p:cNvPr>
          <p:cNvSpPr/>
          <p:nvPr/>
        </p:nvSpPr>
        <p:spPr>
          <a:xfrm>
            <a:off x="4715527" y="1916832"/>
            <a:ext cx="45719" cy="4406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30323F-2DC4-4A43-ADFD-46A1696B323F}"/>
              </a:ext>
            </a:extLst>
          </p:cNvPr>
          <p:cNvSpPr/>
          <p:nvPr/>
        </p:nvSpPr>
        <p:spPr>
          <a:xfrm>
            <a:off x="7110969" y="2204863"/>
            <a:ext cx="45719" cy="4104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1CEAFF9-45BF-40B3-9413-05D1A9DE866C}"/>
              </a:ext>
            </a:extLst>
          </p:cNvPr>
          <p:cNvCxnSpPr/>
          <p:nvPr/>
        </p:nvCxnSpPr>
        <p:spPr>
          <a:xfrm>
            <a:off x="4770613" y="2276872"/>
            <a:ext cx="232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B7A25-8FE8-49FA-84B5-282D27A8822A}"/>
              </a:ext>
            </a:extLst>
          </p:cNvPr>
          <p:cNvCxnSpPr>
            <a:cxnSpLocks/>
          </p:cNvCxnSpPr>
          <p:nvPr/>
        </p:nvCxnSpPr>
        <p:spPr>
          <a:xfrm>
            <a:off x="7156688" y="2528900"/>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DA2782C-C5BD-418B-8388-B9F989FE19E0}"/>
              </a:ext>
            </a:extLst>
          </p:cNvPr>
          <p:cNvSpPr/>
          <p:nvPr/>
        </p:nvSpPr>
        <p:spPr>
          <a:xfrm>
            <a:off x="9736066" y="2539707"/>
            <a:ext cx="53173" cy="2617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9BA9DB8-657E-4B5A-9467-3D278270F13F}"/>
              </a:ext>
            </a:extLst>
          </p:cNvPr>
          <p:cNvSpPr txBox="1"/>
          <p:nvPr/>
        </p:nvSpPr>
        <p:spPr>
          <a:xfrm>
            <a:off x="2697227" y="1614411"/>
            <a:ext cx="1378684" cy="369332"/>
          </a:xfrm>
          <a:prstGeom prst="rect">
            <a:avLst/>
          </a:prstGeom>
          <a:noFill/>
        </p:spPr>
        <p:txBody>
          <a:bodyPr wrap="square" rtlCol="0">
            <a:spAutoFit/>
          </a:bodyPr>
          <a:lstStyle/>
          <a:p>
            <a:r>
              <a:rPr lang="en-US" sz="1800" b="1" i="1" dirty="0"/>
              <a:t>post</a:t>
            </a:r>
          </a:p>
        </p:txBody>
      </p:sp>
      <p:sp>
        <p:nvSpPr>
          <p:cNvPr id="28" name="TextBox 27">
            <a:extLst>
              <a:ext uri="{FF2B5EF4-FFF2-40B4-BE49-F238E27FC236}">
                <a16:creationId xmlns:a16="http://schemas.microsoft.com/office/drawing/2014/main" id="{6BF5A24A-824B-4C36-9B26-E9E6EF78E1AF}"/>
              </a:ext>
            </a:extLst>
          </p:cNvPr>
          <p:cNvSpPr txBox="1"/>
          <p:nvPr/>
        </p:nvSpPr>
        <p:spPr>
          <a:xfrm>
            <a:off x="5502708" y="1916833"/>
            <a:ext cx="1378684" cy="369332"/>
          </a:xfrm>
          <a:prstGeom prst="rect">
            <a:avLst/>
          </a:prstGeom>
          <a:noFill/>
        </p:spPr>
        <p:txBody>
          <a:bodyPr wrap="square" rtlCol="0">
            <a:spAutoFit/>
          </a:bodyPr>
          <a:lstStyle/>
          <a:p>
            <a:r>
              <a:rPr lang="en-US" sz="1800" b="1" i="1" dirty="0"/>
              <a:t>Create</a:t>
            </a:r>
          </a:p>
        </p:txBody>
      </p:sp>
      <p:sp>
        <p:nvSpPr>
          <p:cNvPr id="29" name="TextBox 28">
            <a:extLst>
              <a:ext uri="{FF2B5EF4-FFF2-40B4-BE49-F238E27FC236}">
                <a16:creationId xmlns:a16="http://schemas.microsoft.com/office/drawing/2014/main" id="{19588A4F-3A8E-4CCC-97A7-65908950F2F0}"/>
              </a:ext>
            </a:extLst>
          </p:cNvPr>
          <p:cNvSpPr txBox="1"/>
          <p:nvPr/>
        </p:nvSpPr>
        <p:spPr>
          <a:xfrm>
            <a:off x="7161936" y="2187172"/>
            <a:ext cx="3008585" cy="646331"/>
          </a:xfrm>
          <a:prstGeom prst="rect">
            <a:avLst/>
          </a:prstGeom>
          <a:noFill/>
        </p:spPr>
        <p:txBody>
          <a:bodyPr wrap="square" rtlCol="0">
            <a:spAutoFit/>
          </a:bodyPr>
          <a:lstStyle/>
          <a:p>
            <a:r>
              <a:rPr lang="en-US" sz="1800" b="1" i="1" dirty="0"/>
              <a:t>Create IMPORT</a:t>
            </a:r>
          </a:p>
          <a:p>
            <a:r>
              <a:rPr lang="en-US" sz="1800" b="1" i="1" dirty="0">
                <a:solidFill>
                  <a:srgbClr val="FFC000"/>
                </a:solidFill>
              </a:rPr>
              <a:t>Entities (%</a:t>
            </a:r>
            <a:r>
              <a:rPr lang="en-US" sz="1800" b="1" i="1" dirty="0" err="1">
                <a:solidFill>
                  <a:srgbClr val="FFC000"/>
                </a:solidFill>
              </a:rPr>
              <a:t>cid</a:t>
            </a:r>
            <a:r>
              <a:rPr lang="en-US" sz="1800" b="1" i="1" dirty="0">
                <a:solidFill>
                  <a:srgbClr val="FFC000"/>
                </a:solidFill>
              </a:rPr>
              <a:t>)</a:t>
            </a:r>
          </a:p>
        </p:txBody>
      </p:sp>
      <p:sp>
        <p:nvSpPr>
          <p:cNvPr id="30" name="Rectangle 29">
            <a:extLst>
              <a:ext uri="{FF2B5EF4-FFF2-40B4-BE49-F238E27FC236}">
                <a16:creationId xmlns:a16="http://schemas.microsoft.com/office/drawing/2014/main" id="{503E1ABA-3AE5-4CEB-BC4A-F1077715B9AC}"/>
              </a:ext>
            </a:extLst>
          </p:cNvPr>
          <p:cNvSpPr/>
          <p:nvPr/>
        </p:nvSpPr>
        <p:spPr>
          <a:xfrm>
            <a:off x="10830690" y="462283"/>
            <a:ext cx="1304958"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Legacy Code</a:t>
            </a:r>
          </a:p>
        </p:txBody>
      </p:sp>
      <p:cxnSp>
        <p:nvCxnSpPr>
          <p:cNvPr id="31" name="Straight Connector 30">
            <a:extLst>
              <a:ext uri="{FF2B5EF4-FFF2-40B4-BE49-F238E27FC236}">
                <a16:creationId xmlns:a16="http://schemas.microsoft.com/office/drawing/2014/main" id="{27E8D534-BF05-42F3-BA08-7A514D34B0AC}"/>
              </a:ext>
            </a:extLst>
          </p:cNvPr>
          <p:cNvCxnSpPr/>
          <p:nvPr/>
        </p:nvCxnSpPr>
        <p:spPr>
          <a:xfrm>
            <a:off x="11756777"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CA8E60-B866-490B-9D68-7DA09B525DE6}"/>
              </a:ext>
            </a:extLst>
          </p:cNvPr>
          <p:cNvCxnSpPr>
            <a:cxnSpLocks/>
          </p:cNvCxnSpPr>
          <p:nvPr/>
        </p:nvCxnSpPr>
        <p:spPr>
          <a:xfrm>
            <a:off x="9708775" y="2928942"/>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1111B4-4A37-441A-9231-4A8F4D4D43DF}"/>
              </a:ext>
            </a:extLst>
          </p:cNvPr>
          <p:cNvSpPr txBox="1"/>
          <p:nvPr/>
        </p:nvSpPr>
        <p:spPr>
          <a:xfrm>
            <a:off x="10102797" y="2559610"/>
            <a:ext cx="1378684" cy="369332"/>
          </a:xfrm>
          <a:prstGeom prst="rect">
            <a:avLst/>
          </a:prstGeom>
          <a:noFill/>
        </p:spPr>
        <p:txBody>
          <a:bodyPr wrap="square" rtlCol="0">
            <a:spAutoFit/>
          </a:bodyPr>
          <a:lstStyle/>
          <a:p>
            <a:r>
              <a:rPr lang="en-US" sz="1800" b="1" i="1" dirty="0"/>
              <a:t>Write to TB</a:t>
            </a:r>
          </a:p>
        </p:txBody>
      </p:sp>
      <p:sp>
        <p:nvSpPr>
          <p:cNvPr id="35" name="Rectangle 34">
            <a:extLst>
              <a:ext uri="{FF2B5EF4-FFF2-40B4-BE49-F238E27FC236}">
                <a16:creationId xmlns:a16="http://schemas.microsoft.com/office/drawing/2014/main" id="{13AF5743-4AC0-48DD-B642-5F51BBF91840}"/>
              </a:ext>
            </a:extLst>
          </p:cNvPr>
          <p:cNvSpPr/>
          <p:nvPr/>
        </p:nvSpPr>
        <p:spPr>
          <a:xfrm>
            <a:off x="11755958" y="2914553"/>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A127107-A8FD-433A-8685-1D9CB03C7539}"/>
              </a:ext>
            </a:extLst>
          </p:cNvPr>
          <p:cNvCxnSpPr>
            <a:cxnSpLocks/>
            <a:stCxn id="35" idx="2"/>
          </p:cNvCxnSpPr>
          <p:nvPr/>
        </p:nvCxnSpPr>
        <p:spPr>
          <a:xfrm flipH="1">
            <a:off x="9708775" y="3490617"/>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4340B06-CE9E-4AB1-BB62-C8FD6D43A06E}"/>
              </a:ext>
            </a:extLst>
          </p:cNvPr>
          <p:cNvCxnSpPr/>
          <p:nvPr/>
        </p:nvCxnSpPr>
        <p:spPr>
          <a:xfrm flipH="1">
            <a:off x="7156688" y="3717032"/>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B2750-0352-4DB0-A03F-B04A00A79782}"/>
              </a:ext>
            </a:extLst>
          </p:cNvPr>
          <p:cNvCxnSpPr/>
          <p:nvPr/>
        </p:nvCxnSpPr>
        <p:spPr>
          <a:xfrm>
            <a:off x="7156688" y="4005065"/>
            <a:ext cx="255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08CC15-8036-46DB-BAB4-3E944EB5904C}"/>
              </a:ext>
            </a:extLst>
          </p:cNvPr>
          <p:cNvCxnSpPr>
            <a:cxnSpLocks/>
          </p:cNvCxnSpPr>
          <p:nvPr/>
        </p:nvCxnSpPr>
        <p:spPr>
          <a:xfrm>
            <a:off x="9776513" y="4229084"/>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2090CC-EF06-4C34-8F67-6F791869D18A}"/>
              </a:ext>
            </a:extLst>
          </p:cNvPr>
          <p:cNvSpPr txBox="1"/>
          <p:nvPr/>
        </p:nvSpPr>
        <p:spPr>
          <a:xfrm>
            <a:off x="10170535" y="3859752"/>
            <a:ext cx="1378684" cy="369332"/>
          </a:xfrm>
          <a:prstGeom prst="rect">
            <a:avLst/>
          </a:prstGeom>
          <a:noFill/>
        </p:spPr>
        <p:txBody>
          <a:bodyPr wrap="square" rtlCol="0">
            <a:spAutoFit/>
          </a:bodyPr>
          <a:lstStyle/>
          <a:p>
            <a:r>
              <a:rPr lang="en-US" sz="1800" b="1" i="1" dirty="0"/>
              <a:t>Save to DB</a:t>
            </a:r>
          </a:p>
        </p:txBody>
      </p:sp>
      <p:sp>
        <p:nvSpPr>
          <p:cNvPr id="45" name="Rectangle 44">
            <a:extLst>
              <a:ext uri="{FF2B5EF4-FFF2-40B4-BE49-F238E27FC236}">
                <a16:creationId xmlns:a16="http://schemas.microsoft.com/office/drawing/2014/main" id="{D5EE5EF3-7261-4816-8C89-F5786A8D51AB}"/>
              </a:ext>
            </a:extLst>
          </p:cNvPr>
          <p:cNvSpPr/>
          <p:nvPr/>
        </p:nvSpPr>
        <p:spPr>
          <a:xfrm>
            <a:off x="11755958" y="4216006"/>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7CF6276-F92D-48BF-9A07-614159C9EE61}"/>
              </a:ext>
            </a:extLst>
          </p:cNvPr>
          <p:cNvCxnSpPr>
            <a:cxnSpLocks/>
            <a:stCxn id="45" idx="2"/>
          </p:cNvCxnSpPr>
          <p:nvPr/>
        </p:nvCxnSpPr>
        <p:spPr>
          <a:xfrm flipH="1">
            <a:off x="9708775" y="4792070"/>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1F0E6D-2C83-4821-8E21-CA775C88A8A5}"/>
              </a:ext>
            </a:extLst>
          </p:cNvPr>
          <p:cNvSpPr txBox="1"/>
          <p:nvPr/>
        </p:nvSpPr>
        <p:spPr>
          <a:xfrm>
            <a:off x="8080351" y="3697997"/>
            <a:ext cx="1378684" cy="369332"/>
          </a:xfrm>
          <a:prstGeom prst="rect">
            <a:avLst/>
          </a:prstGeom>
          <a:noFill/>
        </p:spPr>
        <p:txBody>
          <a:bodyPr wrap="square" rtlCol="0">
            <a:spAutoFit/>
          </a:bodyPr>
          <a:lstStyle/>
          <a:p>
            <a:r>
              <a:rPr lang="en-US" sz="1800" b="1" i="1" dirty="0"/>
              <a:t>save</a:t>
            </a:r>
          </a:p>
        </p:txBody>
      </p:sp>
      <p:cxnSp>
        <p:nvCxnSpPr>
          <p:cNvPr id="49" name="Straight Arrow Connector 48">
            <a:extLst>
              <a:ext uri="{FF2B5EF4-FFF2-40B4-BE49-F238E27FC236}">
                <a16:creationId xmlns:a16="http://schemas.microsoft.com/office/drawing/2014/main" id="{FBEEC4C3-6A40-4ACD-AA86-AEDC68492FCE}"/>
              </a:ext>
            </a:extLst>
          </p:cNvPr>
          <p:cNvCxnSpPr/>
          <p:nvPr/>
        </p:nvCxnSpPr>
        <p:spPr>
          <a:xfrm flipH="1">
            <a:off x="7133828" y="5013176"/>
            <a:ext cx="262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00E195-7C22-4F13-BFAA-82A7AA1520AE}"/>
              </a:ext>
            </a:extLst>
          </p:cNvPr>
          <p:cNvSpPr txBox="1"/>
          <p:nvPr/>
        </p:nvSpPr>
        <p:spPr>
          <a:xfrm>
            <a:off x="8004173" y="4972520"/>
            <a:ext cx="1378684" cy="369332"/>
          </a:xfrm>
          <a:prstGeom prst="rect">
            <a:avLst/>
          </a:prstGeom>
          <a:noFill/>
        </p:spPr>
        <p:txBody>
          <a:bodyPr wrap="square" rtlCol="0">
            <a:spAutoFit/>
          </a:bodyPr>
          <a:lstStyle/>
          <a:p>
            <a:r>
              <a:rPr lang="en-US" sz="1800" b="1" i="1" dirty="0"/>
              <a:t>cleanup</a:t>
            </a:r>
          </a:p>
        </p:txBody>
      </p:sp>
      <p:cxnSp>
        <p:nvCxnSpPr>
          <p:cNvPr id="52" name="Straight Arrow Connector 51">
            <a:extLst>
              <a:ext uri="{FF2B5EF4-FFF2-40B4-BE49-F238E27FC236}">
                <a16:creationId xmlns:a16="http://schemas.microsoft.com/office/drawing/2014/main" id="{7FAE6437-FA5C-40A3-BEDE-4C49CE94B391}"/>
              </a:ext>
            </a:extLst>
          </p:cNvPr>
          <p:cNvCxnSpPr/>
          <p:nvPr/>
        </p:nvCxnSpPr>
        <p:spPr>
          <a:xfrm>
            <a:off x="7172570" y="5373216"/>
            <a:ext cx="256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44D23C1-263C-4CB5-BA30-14432D3D73DA}"/>
              </a:ext>
            </a:extLst>
          </p:cNvPr>
          <p:cNvSpPr/>
          <p:nvPr/>
        </p:nvSpPr>
        <p:spPr>
          <a:xfrm>
            <a:off x="9736067" y="5388877"/>
            <a:ext cx="53172" cy="517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E5BA9A0-10F8-444B-9025-DE6C22653D49}"/>
              </a:ext>
            </a:extLst>
          </p:cNvPr>
          <p:cNvCxnSpPr>
            <a:stCxn id="53" idx="2"/>
          </p:cNvCxnSpPr>
          <p:nvPr/>
        </p:nvCxnSpPr>
        <p:spPr>
          <a:xfrm flipH="1">
            <a:off x="7156688" y="5906393"/>
            <a:ext cx="2605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35B9D6-3613-4756-9BAB-52F928F1E47B}"/>
              </a:ext>
            </a:extLst>
          </p:cNvPr>
          <p:cNvCxnSpPr>
            <a:stCxn id="21" idx="2"/>
          </p:cNvCxnSpPr>
          <p:nvPr/>
        </p:nvCxnSpPr>
        <p:spPr>
          <a:xfrm flipH="1">
            <a:off x="4761246" y="6309318"/>
            <a:ext cx="2372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F85E96-1CD3-48AA-925D-CF96C29EB8AB}"/>
              </a:ext>
            </a:extLst>
          </p:cNvPr>
          <p:cNvCxnSpPr/>
          <p:nvPr/>
        </p:nvCxnSpPr>
        <p:spPr>
          <a:xfrm flipH="1">
            <a:off x="2359711" y="6597352"/>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Decision 59">
            <a:extLst>
              <a:ext uri="{FF2B5EF4-FFF2-40B4-BE49-F238E27FC236}">
                <a16:creationId xmlns:a16="http://schemas.microsoft.com/office/drawing/2014/main" id="{FBF0DDC1-D0E8-44FB-A4E2-648BF4BFE8CD}"/>
              </a:ext>
            </a:extLst>
          </p:cNvPr>
          <p:cNvSpPr/>
          <p:nvPr/>
        </p:nvSpPr>
        <p:spPr>
          <a:xfrm>
            <a:off x="6166420" y="3490617"/>
            <a:ext cx="1006150" cy="45218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4B0AF0B-24EC-4C83-A047-43A81CEA7DA2}"/>
              </a:ext>
            </a:extLst>
          </p:cNvPr>
          <p:cNvSpPr txBox="1"/>
          <p:nvPr/>
        </p:nvSpPr>
        <p:spPr>
          <a:xfrm>
            <a:off x="7939083" y="3393345"/>
            <a:ext cx="1274101" cy="338554"/>
          </a:xfrm>
          <a:prstGeom prst="rect">
            <a:avLst/>
          </a:prstGeom>
          <a:noFill/>
        </p:spPr>
        <p:txBody>
          <a:bodyPr wrap="square" rtlCol="0">
            <a:spAutoFit/>
          </a:bodyPr>
          <a:lstStyle/>
          <a:p>
            <a:r>
              <a:rPr lang="en-US" sz="1600" dirty="0"/>
              <a:t>messages</a:t>
            </a:r>
          </a:p>
        </p:txBody>
      </p:sp>
      <p:cxnSp>
        <p:nvCxnSpPr>
          <p:cNvPr id="63" name="Straight Arrow Connector 62">
            <a:extLst>
              <a:ext uri="{FF2B5EF4-FFF2-40B4-BE49-F238E27FC236}">
                <a16:creationId xmlns:a16="http://schemas.microsoft.com/office/drawing/2014/main" id="{FA33BEC6-469A-4FD4-971D-EE2AC2EFF948}"/>
              </a:ext>
            </a:extLst>
          </p:cNvPr>
          <p:cNvCxnSpPr>
            <a:stCxn id="60" idx="1"/>
          </p:cNvCxnSpPr>
          <p:nvPr/>
        </p:nvCxnSpPr>
        <p:spPr>
          <a:xfrm flipH="1" flipV="1">
            <a:off x="405780" y="3697997"/>
            <a:ext cx="5760640" cy="1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8118C88-327C-4BAF-B9F2-8075AE8F2582}"/>
              </a:ext>
            </a:extLst>
          </p:cNvPr>
          <p:cNvCxnSpPr>
            <a:stCxn id="60" idx="2"/>
          </p:cNvCxnSpPr>
          <p:nvPr/>
        </p:nvCxnSpPr>
        <p:spPr>
          <a:xfrm rot="16200000" flipH="1">
            <a:off x="6870131" y="3742164"/>
            <a:ext cx="62264" cy="463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9A701EC-6D59-41E8-8C97-106C0954C2B5}"/>
              </a:ext>
            </a:extLst>
          </p:cNvPr>
          <p:cNvSpPr/>
          <p:nvPr/>
        </p:nvSpPr>
        <p:spPr>
          <a:xfrm>
            <a:off x="1546866" y="1774329"/>
            <a:ext cx="853038" cy="699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Agency customer id</a:t>
            </a:r>
          </a:p>
          <a:p>
            <a:pPr algn="ctr"/>
            <a:r>
              <a:rPr lang="en-US" sz="1000" dirty="0">
                <a:solidFill>
                  <a:schemeClr val="tx1"/>
                </a:solidFill>
              </a:rPr>
              <a:t>Start date</a:t>
            </a:r>
          </a:p>
          <a:p>
            <a:pPr algn="ctr"/>
            <a:r>
              <a:rPr lang="en-US" sz="1000" dirty="0">
                <a:solidFill>
                  <a:schemeClr val="tx1"/>
                </a:solidFill>
              </a:rPr>
              <a:t>End date</a:t>
            </a:r>
          </a:p>
        </p:txBody>
      </p:sp>
    </p:spTree>
    <p:extLst>
      <p:ext uri="{BB962C8B-B14F-4D97-AF65-F5344CB8AC3E}">
        <p14:creationId xmlns:p14="http://schemas.microsoft.com/office/powerpoint/2010/main" val="3158033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65175" y="1340768"/>
            <a:ext cx="10225781" cy="5117999"/>
          </a:xfrm>
          <a:prstGeom prst="rect">
            <a:avLst/>
          </a:prstGeom>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 Update and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646331"/>
          </a:xfrm>
          <a:prstGeom prst="rect">
            <a:avLst/>
          </a:prstGeom>
          <a:noFill/>
        </p:spPr>
        <p:txBody>
          <a:bodyPr wrap="square" rtlCol="0">
            <a:spAutoFit/>
          </a:bodyPr>
          <a:lstStyle/>
          <a:p>
            <a:pPr algn="just"/>
            <a:r>
              <a:rPr lang="en-US" sz="1800" dirty="0"/>
              <a:t>For the Functionality of Create ,Update &amp; Delete we Implement the Code in Behavior Definition Class.</a:t>
            </a:r>
          </a:p>
          <a:p>
            <a:pPr algn="just"/>
            <a:r>
              <a:rPr lang="en-US" sz="1800" dirty="0"/>
              <a:t>Step 1: Click Create Button.</a:t>
            </a:r>
          </a:p>
        </p:txBody>
      </p:sp>
    </p:spTree>
    <p:extLst>
      <p:ext uri="{BB962C8B-B14F-4D97-AF65-F5344CB8AC3E}">
        <p14:creationId xmlns:p14="http://schemas.microsoft.com/office/powerpoint/2010/main" val="80690618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raw.githubusercontent.com/soyuztechnologies/restful-abap/master/Unmanaged%20Implementation/DevelopingUnmanagedTransactionalApp/images/5Create.png?token=ASAGDWZYH6IFR4SAWFYDNDDBUYRG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71"/>
          <a:stretch/>
        </p:blipFill>
        <p:spPr bwMode="auto">
          <a:xfrm>
            <a:off x="3025054" y="1124744"/>
            <a:ext cx="5950381" cy="281257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369332"/>
          </a:xfrm>
          <a:prstGeom prst="rect">
            <a:avLst/>
          </a:prstGeom>
          <a:noFill/>
        </p:spPr>
        <p:txBody>
          <a:bodyPr wrap="square" rtlCol="0">
            <a:spAutoFit/>
          </a:bodyPr>
          <a:lstStyle/>
          <a:p>
            <a:pPr algn="just"/>
            <a:r>
              <a:rPr lang="en-US" sz="1800" dirty="0"/>
              <a:t>Step 2: Fill all Correct Entries and Click on Create Button.</a:t>
            </a:r>
          </a:p>
        </p:txBody>
      </p:sp>
      <p:pic>
        <p:nvPicPr>
          <p:cNvPr id="5124" name="Picture 4" descr="https://raw.githubusercontent.com/soyuztechnologies/restful-abap/master/Unmanaged%20Implementation/DevelopingUnmanagedTransactionalApp/images/5CreateSaved.png?token=ASAGDWYVDYOJJ4VJK64DZM3BUYR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471" y="4314427"/>
            <a:ext cx="8287548" cy="2337514"/>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rot="5400000">
            <a:off x="5434979" y="3904537"/>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891495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Update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3: Select a Radio Button and Click Edit Option for Update.</a:t>
            </a:r>
          </a:p>
        </p:txBody>
      </p:sp>
      <p:pic>
        <p:nvPicPr>
          <p:cNvPr id="6146" name="Picture 2" descr="https://raw.githubusercontent.com/soyuztechnologies/restful-abap/master/Unmanaged%20Implementation/DevelopingUnmanagedTransactionalApp/images/6Update.png?token=ASAGDWYPMP4XQN42LDOM7YTBUYSGA"/>
          <p:cNvPicPr>
            <a:picLocks noChangeAspect="1" noChangeArrowheads="1"/>
          </p:cNvPicPr>
          <p:nvPr/>
        </p:nvPicPr>
        <p:blipFill rotWithShape="1">
          <a:blip r:embed="rId3">
            <a:extLst>
              <a:ext uri="{28A0092B-C50C-407E-A947-70E740481C1C}">
                <a14:useLocalDpi xmlns:a14="http://schemas.microsoft.com/office/drawing/2010/main" val="0"/>
              </a:ext>
            </a:extLst>
          </a:blip>
          <a:srcRect b="17284"/>
          <a:stretch/>
        </p:blipFill>
        <p:spPr bwMode="auto">
          <a:xfrm>
            <a:off x="609441" y="1196752"/>
            <a:ext cx="10564293" cy="26642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Unmanaged%20Implementation/DevelopingUnmanagedTransactionalApp/images/6Edit.png?token=ASAGDWZB7KWYAYGMTTSI2TLBUYSL6"/>
          <p:cNvPicPr>
            <a:picLocks noChangeAspect="1" noChangeArrowheads="1"/>
          </p:cNvPicPr>
          <p:nvPr/>
        </p:nvPicPr>
        <p:blipFill rotWithShape="1">
          <a:blip r:embed="rId4">
            <a:extLst>
              <a:ext uri="{28A0092B-C50C-407E-A947-70E740481C1C}">
                <a14:useLocalDpi xmlns:a14="http://schemas.microsoft.com/office/drawing/2010/main" val="0"/>
              </a:ext>
            </a:extLst>
          </a:blip>
          <a:srcRect t="5595" b="33611"/>
          <a:stretch/>
        </p:blipFill>
        <p:spPr bwMode="auto">
          <a:xfrm>
            <a:off x="1989956" y="4221088"/>
            <a:ext cx="8047417" cy="2430853"/>
          </a:xfrm>
          <a:prstGeom prst="rect">
            <a:avLst/>
          </a:prstGeom>
          <a:noFill/>
          <a:extLst>
            <a:ext uri="{909E8E84-426E-40DD-AFC4-6F175D3DCCD1}">
              <a14:hiddenFill xmlns:a14="http://schemas.microsoft.com/office/drawing/2010/main">
                <a:solidFill>
                  <a:srgbClr val="FFFFFF"/>
                </a:solidFill>
              </a14:hiddenFill>
            </a:ext>
          </a:extLst>
        </p:spPr>
      </p:pic>
      <p:sp>
        <p:nvSpPr>
          <p:cNvPr id="16" name="Chevron 15"/>
          <p:cNvSpPr/>
          <p:nvPr/>
        </p:nvSpPr>
        <p:spPr>
          <a:xfrm rot="5400000">
            <a:off x="5795019" y="3832529"/>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08069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4: Select a Radio Button and Click on Delete Button.</a:t>
            </a:r>
          </a:p>
        </p:txBody>
      </p:sp>
      <p:sp>
        <p:nvSpPr>
          <p:cNvPr id="16" name="Chevron 15"/>
          <p:cNvSpPr/>
          <p:nvPr/>
        </p:nvSpPr>
        <p:spPr>
          <a:xfrm rot="5400000">
            <a:off x="5795019" y="3760521"/>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70" name="Picture 2" descr="https://raw.githubusercontent.com/soyuztechnologies/restful-abap/master/Unmanaged%20Implementation/DevelopingUnmanagedTransactionalApp/images/7Search.png?token=ASAGDW4NFLPTIE2UN44LXMDBUYSZQ"/>
          <p:cNvPicPr>
            <a:picLocks noChangeAspect="1" noChangeArrowheads="1"/>
          </p:cNvPicPr>
          <p:nvPr/>
        </p:nvPicPr>
        <p:blipFill rotWithShape="1">
          <a:blip r:embed="rId3">
            <a:extLst>
              <a:ext uri="{28A0092B-C50C-407E-A947-70E740481C1C}">
                <a14:useLocalDpi xmlns:a14="http://schemas.microsoft.com/office/drawing/2010/main" val="0"/>
              </a:ext>
            </a:extLst>
          </a:blip>
          <a:srcRect t="3288" b="5228"/>
          <a:stretch/>
        </p:blipFill>
        <p:spPr bwMode="auto">
          <a:xfrm>
            <a:off x="619811" y="1268760"/>
            <a:ext cx="10819433" cy="2520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Unmanaged%20Implementation/DevelopingUnmanagedTransactionalApp/images/7confirmDelete.png?token=ASAGDW4W6NOFBCGPCR5Z2E3BUYS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979"/>
          <a:stretch/>
        </p:blipFill>
        <p:spPr bwMode="auto">
          <a:xfrm>
            <a:off x="3430116" y="4339476"/>
            <a:ext cx="5267400" cy="232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13851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s://raw.githubusercontent.com/soyuztechnologies/restful-abap/master/Unmanaged%20Implementation/DevelopingUnmanagedTransactionalApp/images/8CID.png?token=ASAGDWZQZY6Y4QTBSFHEHKLBUYP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3099938"/>
            <a:ext cx="7560840" cy="3372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9811" y="895161"/>
            <a:ext cx="10760867" cy="2031325"/>
          </a:xfrm>
          <a:prstGeom prst="rect">
            <a:avLst/>
          </a:prstGeom>
          <a:noFill/>
        </p:spPr>
        <p:txBody>
          <a:bodyPr wrap="square" rtlCol="0">
            <a:spAutoFit/>
          </a:bodyPr>
          <a:lstStyle/>
          <a:p>
            <a:pPr lvl="0" defTabSz="914400" eaLnBrk="0" fontAlgn="base" hangingPunct="0">
              <a:spcBef>
                <a:spcPct val="0"/>
              </a:spcBef>
              <a:spcAft>
                <a:spcPct val="0"/>
              </a:spcAft>
            </a:pPr>
            <a:r>
              <a:rPr lang="en-US" sz="1800" dirty="0"/>
              <a:t>“Actions” are </a:t>
            </a:r>
            <a:r>
              <a:rPr lang="en-US" sz="1800" b="1" dirty="0"/>
              <a:t>addition operations in addition to CRUD operations</a:t>
            </a:r>
            <a:r>
              <a:rPr lang="en-US" sz="1800" dirty="0"/>
              <a:t>. Are the operations which are non-standard for a business object</a:t>
            </a:r>
            <a:endParaRPr lang="en-US" altLang="en-US" sz="1800" dirty="0">
              <a:solidFill>
                <a:srgbClr val="24292F"/>
              </a:solidFill>
            </a:endParaRPr>
          </a:p>
          <a:p>
            <a:pPr lvl="0" algn="just" defTabSz="914400" eaLnBrk="0" fontAlgn="base" hangingPunct="0">
              <a:spcBef>
                <a:spcPct val="0"/>
              </a:spcBef>
              <a:spcAft>
                <a:spcPct val="0"/>
              </a:spcAft>
            </a:pPr>
            <a:r>
              <a:rPr lang="en-US" altLang="en-US" sz="1800" dirty="0">
                <a:solidFill>
                  <a:srgbClr val="24292F"/>
                </a:solidFill>
              </a:rPr>
              <a:t>Below steps describes the implementation of an action related to the travel instances. Using this action, the end user should be able to change the status of travel processing.</a:t>
            </a:r>
          </a:p>
          <a:p>
            <a:pPr lvl="0" defTabSz="914400" eaLnBrk="0" fontAlgn="base" hangingPunct="0">
              <a:spcBef>
                <a:spcPct val="0"/>
              </a:spcBef>
              <a:spcAft>
                <a:spcPct val="0"/>
              </a:spcAft>
            </a:pPr>
            <a:endParaRPr lang="en-US" altLang="en-US" sz="1800" dirty="0"/>
          </a:p>
          <a:p>
            <a:pPr lvl="0" defTabSz="914400" eaLnBrk="0" fontAlgn="base" hangingPunct="0">
              <a:spcBef>
                <a:spcPct val="0"/>
              </a:spcBef>
              <a:spcAft>
                <a:spcPct val="0"/>
              </a:spcAft>
              <a:buFontTx/>
              <a:buAutoNum type="arabicPeriod"/>
            </a:pPr>
            <a:r>
              <a:rPr lang="en-US" altLang="en-US" sz="1800" dirty="0">
                <a:solidFill>
                  <a:srgbClr val="24292F"/>
                </a:solidFill>
              </a:rPr>
              <a:t>Adding a Type Definition for Import and Export Parameters Required for the </a:t>
            </a:r>
            <a:r>
              <a:rPr lang="en-US" altLang="en-US" sz="1800" b="1" dirty="0">
                <a:solidFill>
                  <a:srgbClr val="24292F"/>
                </a:solidFill>
              </a:rPr>
              <a:t>Action SET_STATUS_BOOKED</a:t>
            </a:r>
          </a:p>
          <a:p>
            <a:pPr defTabSz="914400" eaLnBrk="0" fontAlgn="base" hangingPunct="0">
              <a:spcBef>
                <a:spcPct val="0"/>
              </a:spcBef>
              <a:spcAft>
                <a:spcPct val="0"/>
              </a:spcAft>
              <a:buFontTx/>
              <a:buAutoNum type="arabicPeriod"/>
            </a:pPr>
            <a:r>
              <a:rPr lang="en-US" sz="1800" dirty="0"/>
              <a:t>Implementing the Action Handling.</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002845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raw.githubusercontent.com/soyuztechnologies/restful-abap/master/Unmanaged%20Implementation/DevelopingUnmanagedTransactionalApp/images/8SelRadio.png?token=ASAGDW2TY5U3VUC3P2YWYQ3BUYTGA"/>
          <p:cNvPicPr>
            <a:picLocks noChangeAspect="1" noChangeArrowheads="1"/>
          </p:cNvPicPr>
          <p:nvPr/>
        </p:nvPicPr>
        <p:blipFill rotWithShape="1">
          <a:blip r:embed="rId2">
            <a:extLst>
              <a:ext uri="{28A0092B-C50C-407E-A947-70E740481C1C}">
                <a14:useLocalDpi xmlns:a14="http://schemas.microsoft.com/office/drawing/2010/main" val="0"/>
              </a:ext>
            </a:extLst>
          </a:blip>
          <a:srcRect t="13067" b="11452"/>
          <a:stretch/>
        </p:blipFill>
        <p:spPr bwMode="auto">
          <a:xfrm>
            <a:off x="1010787" y="1124744"/>
            <a:ext cx="9980169" cy="252028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9811" y="895161"/>
            <a:ext cx="10959574" cy="369332"/>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800" dirty="0">
                <a:solidFill>
                  <a:srgbClr val="24292F"/>
                </a:solidFill>
              </a:rPr>
              <a:t>Select Radio Button and Click on </a:t>
            </a:r>
            <a:r>
              <a:rPr lang="en-US" altLang="en-US" sz="1800" b="1" dirty="0">
                <a:solidFill>
                  <a:srgbClr val="24292F"/>
                </a:solidFill>
              </a:rPr>
              <a:t>Set To Booked &amp; Travel Status </a:t>
            </a:r>
            <a:r>
              <a:rPr lang="en-US" altLang="en-US" sz="1800" dirty="0">
                <a:solidFill>
                  <a:srgbClr val="24292F"/>
                </a:solidFill>
              </a:rPr>
              <a:t>Change to Book </a:t>
            </a:r>
            <a:r>
              <a:rPr lang="en-US" altLang="en-US" sz="1800" b="1" dirty="0">
                <a:solidFill>
                  <a:srgbClr val="24292F"/>
                </a:solidFill>
              </a:rPr>
              <a:t>(B)</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4" descr="8StatusChanged.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https://raw.githubusercontent.com/soyuztechnologies/restful-abap/master/Unmanaged%20Implementation/DevelopingUnmanagedTransactionalApp/images/8StatusChanged.png?token=ASAGDW3NA3D32HNYLQ3LBULBUYTVO"/>
          <p:cNvPicPr>
            <a:picLocks noChangeAspect="1" noChangeArrowheads="1"/>
          </p:cNvPicPr>
          <p:nvPr/>
        </p:nvPicPr>
        <p:blipFill rotWithShape="1">
          <a:blip r:embed="rId4">
            <a:extLst>
              <a:ext uri="{28A0092B-C50C-407E-A947-70E740481C1C}">
                <a14:useLocalDpi xmlns:a14="http://schemas.microsoft.com/office/drawing/2010/main" val="0"/>
              </a:ext>
            </a:extLst>
          </a:blip>
          <a:srcRect t="15608"/>
          <a:stretch/>
        </p:blipFill>
        <p:spPr bwMode="auto">
          <a:xfrm>
            <a:off x="1615943" y="4293096"/>
            <a:ext cx="8769856" cy="2257369"/>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p:cNvSpPr/>
          <p:nvPr/>
        </p:nvSpPr>
        <p:spPr>
          <a:xfrm rot="5400000">
            <a:off x="5778955" y="3672449"/>
            <a:ext cx="486897" cy="576064"/>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5688103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49198635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03</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102468601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a16="http://schemas.microsoft.com/office/drawing/2014/main"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(I_Currency) and countries (I_Country) are generally available in your system and are included in our data model using associations.</a:t>
            </a:r>
          </a:p>
        </p:txBody>
      </p:sp>
    </p:spTree>
    <p:extLst>
      <p:ext uri="{BB962C8B-B14F-4D97-AF65-F5344CB8AC3E}">
        <p14:creationId xmlns:p14="http://schemas.microsoft.com/office/powerpoint/2010/main" val="16130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additive="base">
                                        <p:cTn id="1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10108</TotalTime>
  <Words>2533</Words>
  <Application>Microsoft Office PowerPoint</Application>
  <PresentationFormat>Custom</PresentationFormat>
  <Paragraphs>262</Paragraphs>
  <Slides>35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72 Black</vt:lpstr>
      <vt:lpstr>-apple-system</vt:lpstr>
      <vt:lpstr>Arial</vt:lpstr>
      <vt:lpstr>Arial Black</vt:lpstr>
      <vt:lpstr>Arial Bold</vt:lpstr>
      <vt:lpstr>Calibri</vt:lpstr>
      <vt:lpstr>Cooper Black</vt:lpstr>
      <vt:lpstr>Patua One</vt:lpstr>
      <vt:lpstr>Office Theme</vt:lpstr>
      <vt:lpstr>PowerPoint Presentation</vt:lpstr>
      <vt:lpstr>PowerPoint Presentation</vt:lpstr>
      <vt:lpstr>Local Types/Classes in ABAP with Global Classes</vt:lpstr>
      <vt:lpstr>Implementing Class Pool Concept</vt:lpstr>
      <vt:lpstr>Un-managed Implementation</vt:lpstr>
      <vt:lpstr>Behavior Definition  </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Our new Business Object</vt:lpstr>
      <vt:lpstr>Behavior Pool  </vt:lpstr>
      <vt:lpstr>Business Object’s Runtime Implementation</vt:lpstr>
      <vt:lpstr>What is %CID</vt:lpstr>
      <vt:lpstr>PowerPoint Presentation</vt:lpstr>
      <vt:lpstr>Create of Behavior Definition</vt:lpstr>
      <vt:lpstr>Implementing Behavior Definition  </vt:lpstr>
      <vt:lpstr>PowerPoint Presentation</vt:lpstr>
      <vt:lpstr>Implementing Create, Update and Delete</vt:lpstr>
      <vt:lpstr>Implementing Create</vt:lpstr>
      <vt:lpstr>Implementing Update</vt:lpstr>
      <vt:lpstr>Implementing Delete</vt:lpstr>
      <vt:lpstr>Action Implementation</vt:lpstr>
      <vt:lpstr>Action Implementation</vt:lpstr>
      <vt:lpstr>Behavior Pool Logic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299</cp:revision>
  <dcterms:created xsi:type="dcterms:W3CDTF">2013-09-12T13:05:01Z</dcterms:created>
  <dcterms:modified xsi:type="dcterms:W3CDTF">2022-05-27T06:51:07Z</dcterms:modified>
</cp:coreProperties>
</file>